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63" r:id="rId1"/>
    <p:sldMasterId id="2147483685" r:id="rId2"/>
    <p:sldMasterId id="2147483711" r:id="rId3"/>
  </p:sldMasterIdLst>
  <p:notesMasterIdLst>
    <p:notesMasterId r:id="rId43"/>
  </p:notesMasterIdLst>
  <p:handoutMasterIdLst>
    <p:handoutMasterId r:id="rId44"/>
  </p:handoutMasterIdLst>
  <p:sldIdLst>
    <p:sldId id="257" r:id="rId4"/>
    <p:sldId id="288" r:id="rId5"/>
    <p:sldId id="338" r:id="rId6"/>
    <p:sldId id="341" r:id="rId7"/>
    <p:sldId id="342" r:id="rId8"/>
    <p:sldId id="343" r:id="rId9"/>
    <p:sldId id="344" r:id="rId10"/>
    <p:sldId id="345" r:id="rId11"/>
    <p:sldId id="346" r:id="rId12"/>
    <p:sldId id="348" r:id="rId13"/>
    <p:sldId id="347" r:id="rId14"/>
    <p:sldId id="349" r:id="rId15"/>
    <p:sldId id="340" r:id="rId16"/>
    <p:sldId id="350" r:id="rId17"/>
    <p:sldId id="351" r:id="rId18"/>
    <p:sldId id="352" r:id="rId19"/>
    <p:sldId id="353" r:id="rId20"/>
    <p:sldId id="355" r:id="rId21"/>
    <p:sldId id="354" r:id="rId22"/>
    <p:sldId id="356" r:id="rId23"/>
    <p:sldId id="357" r:id="rId24"/>
    <p:sldId id="358" r:id="rId25"/>
    <p:sldId id="359" r:id="rId26"/>
    <p:sldId id="361" r:id="rId27"/>
    <p:sldId id="360" r:id="rId28"/>
    <p:sldId id="362" r:id="rId29"/>
    <p:sldId id="365" r:id="rId30"/>
    <p:sldId id="364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264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85E"/>
    <a:srgbClr val="6CA410"/>
    <a:srgbClr val="00D040"/>
    <a:srgbClr val="A3A3A3"/>
    <a:srgbClr val="FCB040"/>
    <a:srgbClr val="037CCF"/>
    <a:srgbClr val="F5C247"/>
    <a:srgbClr val="B5D301"/>
    <a:srgbClr val="022A40"/>
    <a:srgbClr val="3A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5052" autoAdjust="0"/>
  </p:normalViewPr>
  <p:slideViewPr>
    <p:cSldViewPr>
      <p:cViewPr varScale="1">
        <p:scale>
          <a:sx n="97" d="100"/>
          <a:sy n="97" d="100"/>
        </p:scale>
        <p:origin x="102" y="7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66A5E-8C66-4111-8C45-B6C5E8986E5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3CB70F-FDA9-4F36-9EF5-6C153E220A29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 rtl="1"/>
          <a:r>
            <a:rPr lang="fa-IR" sz="1800" b="1" dirty="0">
              <a:cs typeface="B Ferdosi" panose="00000400000000000000" pitchFamily="2" charset="-78"/>
            </a:rPr>
            <a:t>ساختارهای اساسی زیست جهان</a:t>
          </a:r>
          <a:endParaRPr lang="en-US" sz="1800" b="1" dirty="0">
            <a:cs typeface="B Ferdosi" panose="00000400000000000000" pitchFamily="2" charset="-78"/>
          </a:endParaRPr>
        </a:p>
      </dgm:t>
    </dgm:pt>
    <dgm:pt modelId="{92ABA092-3CBC-42E7-AE86-3EF5B474931E}" type="parTrans" cxnId="{B9665EEB-A95F-4A90-9BF1-0F8721108135}">
      <dgm:prSet/>
      <dgm:spPr/>
      <dgm:t>
        <a:bodyPr/>
        <a:lstStyle/>
        <a:p>
          <a:pPr algn="l"/>
          <a:endParaRPr lang="en-US"/>
        </a:p>
      </dgm:t>
    </dgm:pt>
    <dgm:pt modelId="{82C732C8-6F2C-4355-9C73-A26DB532B9C3}" type="sibTrans" cxnId="{B9665EEB-A95F-4A90-9BF1-0F8721108135}">
      <dgm:prSet/>
      <dgm:spPr/>
      <dgm:t>
        <a:bodyPr/>
        <a:lstStyle/>
        <a:p>
          <a:pPr algn="l"/>
          <a:endParaRPr lang="en-US"/>
        </a:p>
      </dgm:t>
    </dgm:pt>
    <dgm:pt modelId="{73489791-5A1D-4CAC-9DC7-D7C7ACDBE71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600" b="0" dirty="0">
              <a:cs typeface="B Ferdosi" panose="00000400000000000000" pitchFamily="2" charset="-78"/>
            </a:rPr>
            <a:t>بدن زیسته: </a:t>
          </a:r>
          <a:r>
            <a:rPr lang="ar-SA" sz="1600" dirty="0">
              <a:cs typeface="B Ferdosi" panose="00000400000000000000" pitchFamily="2" charset="-78"/>
            </a:rPr>
            <a:t>در نتیجه تجربۀ زیستۀ ما متاثر از توان و ناتوانی اندام حسی ما است</a:t>
          </a:r>
          <a:r>
            <a:rPr lang="fa-IR" sz="1200" dirty="0">
              <a:cs typeface="B Ferdosi" panose="00000400000000000000" pitchFamily="2" charset="-78"/>
            </a:rPr>
            <a:t>.</a:t>
          </a:r>
          <a:r>
            <a:rPr lang="ar-SA" sz="1200" dirty="0">
              <a:cs typeface="B Ferdosi" panose="00000400000000000000" pitchFamily="2" charset="-78"/>
            </a:rPr>
            <a:t> </a:t>
          </a:r>
          <a:endParaRPr lang="en-US" sz="1200" b="0" dirty="0">
            <a:cs typeface="B Ferdosi" panose="00000400000000000000" pitchFamily="2" charset="-78"/>
          </a:endParaRPr>
        </a:p>
      </dgm:t>
    </dgm:pt>
    <dgm:pt modelId="{FC06EA34-CFF1-421B-9213-08D39707D9AB}" type="parTrans" cxnId="{56A74A0F-4C36-4F8F-8CB1-F3F15BBDCECD}">
      <dgm:prSet/>
      <dgm:spPr/>
      <dgm:t>
        <a:bodyPr/>
        <a:lstStyle/>
        <a:p>
          <a:pPr algn="l"/>
          <a:endParaRPr lang="en-US"/>
        </a:p>
      </dgm:t>
    </dgm:pt>
    <dgm:pt modelId="{251E927B-0CDE-4B8F-84D2-DB45005A06D4}" type="sibTrans" cxnId="{56A74A0F-4C36-4F8F-8CB1-F3F15BBDCECD}">
      <dgm:prSet/>
      <dgm:spPr/>
      <dgm:t>
        <a:bodyPr/>
        <a:lstStyle/>
        <a:p>
          <a:pPr algn="l"/>
          <a:endParaRPr lang="en-US"/>
        </a:p>
      </dgm:t>
    </dgm:pt>
    <dgm:pt modelId="{2330915A-6219-45DE-B0B2-B9CB72D51EF8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600" b="0" dirty="0">
              <a:cs typeface="B Ferdosi" panose="00000400000000000000" pitchFamily="2" charset="-78"/>
            </a:rPr>
            <a:t>فضای زیسته: </a:t>
          </a:r>
          <a:r>
            <a:rPr lang="fa-IR" sz="1600" dirty="0">
              <a:cs typeface="B Ferdosi" panose="00000400000000000000" pitchFamily="2" charset="-78"/>
            </a:rPr>
            <a:t>اکولوژیک شخصی، همۀ اشیاء زنده و غیر زنده مانند خانواده، محله، همکاران، خانه، محل کار، تولیدات کاری و غیره را در برمی­گیرد </a:t>
          </a:r>
          <a:endParaRPr lang="en-US" sz="1600" b="0" dirty="0">
            <a:cs typeface="B Ferdosi" panose="00000400000000000000" pitchFamily="2" charset="-78"/>
          </a:endParaRPr>
        </a:p>
      </dgm:t>
    </dgm:pt>
    <dgm:pt modelId="{5F78FFE9-05D5-4FE2-B2AC-A23DE81E44ED}" type="parTrans" cxnId="{BB75631C-1001-4091-BE5F-D189593A38E7}">
      <dgm:prSet/>
      <dgm:spPr/>
      <dgm:t>
        <a:bodyPr/>
        <a:lstStyle/>
        <a:p>
          <a:pPr algn="l"/>
          <a:endParaRPr lang="en-US"/>
        </a:p>
      </dgm:t>
    </dgm:pt>
    <dgm:pt modelId="{69FD92EA-0E04-4599-85EC-8848AEF9C242}" type="sibTrans" cxnId="{BB75631C-1001-4091-BE5F-D189593A38E7}">
      <dgm:prSet/>
      <dgm:spPr/>
      <dgm:t>
        <a:bodyPr/>
        <a:lstStyle/>
        <a:p>
          <a:pPr algn="l"/>
          <a:endParaRPr lang="en-US"/>
        </a:p>
      </dgm:t>
    </dgm:pt>
    <dgm:pt modelId="{A0E642FD-4A97-4283-85CC-B489CB77E433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600" b="0" dirty="0">
              <a:cs typeface="B Ferdosi" panose="00000400000000000000" pitchFamily="2" charset="-78"/>
            </a:rPr>
            <a:t>رابطه انسانی زیسته: </a:t>
          </a:r>
          <a:r>
            <a:rPr lang="ar-SA" sz="1600" dirty="0">
              <a:cs typeface="B Ferdosi" panose="00000400000000000000" pitchFamily="2" charset="-78"/>
            </a:rPr>
            <a:t> همۀ رابطه‌ها و پیوندهایی که هر یک از ما در طول زندگی با دیگران داشته‌ایم و زمان و مکانی را </a:t>
          </a:r>
          <a:r>
            <a:rPr lang="fa-IR" sz="1600" dirty="0">
              <a:cs typeface="B Ferdosi" panose="00000400000000000000" pitchFamily="2" charset="-78"/>
            </a:rPr>
            <a:t>که </a:t>
          </a:r>
          <a:r>
            <a:rPr lang="ar-SA" sz="1600" dirty="0">
              <a:cs typeface="B Ferdosi" panose="00000400000000000000" pitchFamily="2" charset="-78"/>
            </a:rPr>
            <a:t>با آنان شریک بودیم</a:t>
          </a:r>
          <a:r>
            <a:rPr lang="fa-IR" sz="1600" dirty="0">
              <a:cs typeface="B Ferdosi" panose="00000400000000000000" pitchFamily="2" charset="-78"/>
            </a:rPr>
            <a:t>، دربر می گیرد.</a:t>
          </a:r>
          <a:endParaRPr lang="en-US" sz="1600" b="0" dirty="0">
            <a:cs typeface="B Ferdosi" panose="00000400000000000000" pitchFamily="2" charset="-78"/>
          </a:endParaRPr>
        </a:p>
      </dgm:t>
    </dgm:pt>
    <dgm:pt modelId="{51AAF592-1191-4F31-BB5F-9FCDF45EB241}" type="parTrans" cxnId="{FB7B29D8-3033-4DC7-B628-74E4EC8CC1ED}">
      <dgm:prSet/>
      <dgm:spPr/>
      <dgm:t>
        <a:bodyPr/>
        <a:lstStyle/>
        <a:p>
          <a:pPr algn="l"/>
          <a:endParaRPr lang="en-US"/>
        </a:p>
      </dgm:t>
    </dgm:pt>
    <dgm:pt modelId="{84A752C6-0DF1-4B7C-A0F5-8F70B710B039}" type="sibTrans" cxnId="{FB7B29D8-3033-4DC7-B628-74E4EC8CC1ED}">
      <dgm:prSet/>
      <dgm:spPr/>
      <dgm:t>
        <a:bodyPr/>
        <a:lstStyle/>
        <a:p>
          <a:pPr algn="l"/>
          <a:endParaRPr lang="en-US"/>
        </a:p>
      </dgm:t>
    </dgm:pt>
    <dgm:pt modelId="{44E5FD43-AFC2-44F7-BF2C-78C51F210034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600" b="0" dirty="0">
              <a:cs typeface="B Ferdosi" panose="00000400000000000000" pitchFamily="2" charset="-78"/>
            </a:rPr>
            <a:t>زمان زیسته: </a:t>
          </a:r>
          <a:r>
            <a:rPr lang="ar-SA" sz="1600" dirty="0">
              <a:cs typeface="B Ferdosi" panose="00000400000000000000" pitchFamily="2" charset="-78"/>
            </a:rPr>
            <a:t>گذشته و آینده به مانند افق­های زمان حال من (تجربه زیسته زمان حال) تجربه می­شوند. طرح­های من رو به سوی آینده دارند و حال من را نیز معنادار می­کنند. </a:t>
          </a:r>
          <a:endParaRPr lang="en-US" sz="1600" b="0" dirty="0">
            <a:cs typeface="B Ferdosi" panose="00000400000000000000" pitchFamily="2" charset="-78"/>
          </a:endParaRPr>
        </a:p>
      </dgm:t>
    </dgm:pt>
    <dgm:pt modelId="{BB5D6EBC-D233-476B-95E6-B0071BCAC971}" type="parTrans" cxnId="{7B92BE9D-B0C9-49FE-B042-7A20C43AA593}">
      <dgm:prSet/>
      <dgm:spPr/>
      <dgm:t>
        <a:bodyPr/>
        <a:lstStyle/>
        <a:p>
          <a:pPr algn="l"/>
          <a:endParaRPr lang="en-US"/>
        </a:p>
      </dgm:t>
    </dgm:pt>
    <dgm:pt modelId="{27873BE9-EC67-4567-93FB-48E51CDB4C79}" type="sibTrans" cxnId="{7B92BE9D-B0C9-49FE-B042-7A20C43AA593}">
      <dgm:prSet/>
      <dgm:spPr/>
      <dgm:t>
        <a:bodyPr/>
        <a:lstStyle/>
        <a:p>
          <a:pPr algn="l"/>
          <a:endParaRPr lang="en-US"/>
        </a:p>
      </dgm:t>
    </dgm:pt>
    <dgm:pt modelId="{2CF4169F-2EFD-4BAB-B20A-71CF541DDC40}" type="pres">
      <dgm:prSet presAssocID="{B9866A5E-8C66-4111-8C45-B6C5E8986E5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D61B91-13A0-45F8-ADAD-794F0107240A}" type="pres">
      <dgm:prSet presAssocID="{B9866A5E-8C66-4111-8C45-B6C5E8986E56}" presName="matrix" presStyleCnt="0"/>
      <dgm:spPr/>
    </dgm:pt>
    <dgm:pt modelId="{93F3F310-AF3E-4D6F-A2D5-E0430345A2CB}" type="pres">
      <dgm:prSet presAssocID="{B9866A5E-8C66-4111-8C45-B6C5E8986E56}" presName="tile1" presStyleLbl="node1" presStyleIdx="0" presStyleCnt="4" custLinFactY="-55382" custLinFactNeighborX="-13342" custLinFactNeighborY="-100000"/>
      <dgm:spPr/>
    </dgm:pt>
    <dgm:pt modelId="{E45FCDBE-CB9E-4D1C-85B0-936D619148F0}" type="pres">
      <dgm:prSet presAssocID="{B9866A5E-8C66-4111-8C45-B6C5E8986E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7103C6D-68E2-4524-8B8E-EC28EB6F014E}" type="pres">
      <dgm:prSet presAssocID="{B9866A5E-8C66-4111-8C45-B6C5E8986E56}" presName="tile2" presStyleLbl="node1" presStyleIdx="1" presStyleCnt="4" custLinFactNeighborX="632" custLinFactNeighborY="-1622"/>
      <dgm:spPr/>
    </dgm:pt>
    <dgm:pt modelId="{DF8A2704-4C7A-44FB-A5B2-24759310633C}" type="pres">
      <dgm:prSet presAssocID="{B9866A5E-8C66-4111-8C45-B6C5E8986E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E204FCA-42E8-4F2D-96A7-7140D3CBD14B}" type="pres">
      <dgm:prSet presAssocID="{B9866A5E-8C66-4111-8C45-B6C5E8986E56}" presName="tile3" presStyleLbl="node1" presStyleIdx="2" presStyleCnt="4"/>
      <dgm:spPr/>
    </dgm:pt>
    <dgm:pt modelId="{5BAA6211-26C5-46C5-A792-38E79E37C12A}" type="pres">
      <dgm:prSet presAssocID="{B9866A5E-8C66-4111-8C45-B6C5E8986E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3861E9-F2A1-4CFC-BF15-A4CDA4AA3820}" type="pres">
      <dgm:prSet presAssocID="{B9866A5E-8C66-4111-8C45-B6C5E8986E56}" presName="tile4" presStyleLbl="node1" presStyleIdx="3" presStyleCnt="4"/>
      <dgm:spPr/>
    </dgm:pt>
    <dgm:pt modelId="{2CB67666-5523-42C1-9A11-664775A23440}" type="pres">
      <dgm:prSet presAssocID="{B9866A5E-8C66-4111-8C45-B6C5E8986E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ABC122A-BF57-4E80-B01D-61A2250B0D38}" type="pres">
      <dgm:prSet presAssocID="{B9866A5E-8C66-4111-8C45-B6C5E8986E56}" presName="centerTile" presStyleLbl="fgShp" presStyleIdx="0" presStyleCnt="1" custScaleX="135417" custScaleY="86957">
        <dgm:presLayoutVars>
          <dgm:chMax val="0"/>
          <dgm:chPref val="0"/>
        </dgm:presLayoutVars>
      </dgm:prSet>
      <dgm:spPr/>
    </dgm:pt>
  </dgm:ptLst>
  <dgm:cxnLst>
    <dgm:cxn modelId="{6ED65B09-51FC-49EE-9721-35BE35DF0DB6}" type="presOf" srcId="{73489791-5A1D-4CAC-9DC7-D7C7ACDBE71C}" destId="{93F3F310-AF3E-4D6F-A2D5-E0430345A2CB}" srcOrd="0" destOrd="0" presId="urn:microsoft.com/office/officeart/2005/8/layout/matrix1"/>
    <dgm:cxn modelId="{56A74A0F-4C36-4F8F-8CB1-F3F15BBDCECD}" srcId="{8E3CB70F-FDA9-4F36-9EF5-6C153E220A29}" destId="{73489791-5A1D-4CAC-9DC7-D7C7ACDBE71C}" srcOrd="0" destOrd="0" parTransId="{FC06EA34-CFF1-421B-9213-08D39707D9AB}" sibTransId="{251E927B-0CDE-4B8F-84D2-DB45005A06D4}"/>
    <dgm:cxn modelId="{BB75631C-1001-4091-BE5F-D189593A38E7}" srcId="{8E3CB70F-FDA9-4F36-9EF5-6C153E220A29}" destId="{2330915A-6219-45DE-B0B2-B9CB72D51EF8}" srcOrd="1" destOrd="0" parTransId="{5F78FFE9-05D5-4FE2-B2AC-A23DE81E44ED}" sibTransId="{69FD92EA-0E04-4599-85EC-8848AEF9C242}"/>
    <dgm:cxn modelId="{5FEEA225-AA21-4F2F-8DA0-93EC49CA9C0F}" type="presOf" srcId="{44E5FD43-AFC2-44F7-BF2C-78C51F210034}" destId="{2CB67666-5523-42C1-9A11-664775A23440}" srcOrd="1" destOrd="0" presId="urn:microsoft.com/office/officeart/2005/8/layout/matrix1"/>
    <dgm:cxn modelId="{B09A7597-D9CD-4391-BA1F-F0E8D6488B86}" type="presOf" srcId="{8E3CB70F-FDA9-4F36-9EF5-6C153E220A29}" destId="{3ABC122A-BF57-4E80-B01D-61A2250B0D38}" srcOrd="0" destOrd="0" presId="urn:microsoft.com/office/officeart/2005/8/layout/matrix1"/>
    <dgm:cxn modelId="{7B92BE9D-B0C9-49FE-B042-7A20C43AA593}" srcId="{8E3CB70F-FDA9-4F36-9EF5-6C153E220A29}" destId="{44E5FD43-AFC2-44F7-BF2C-78C51F210034}" srcOrd="3" destOrd="0" parTransId="{BB5D6EBC-D233-476B-95E6-B0071BCAC971}" sibTransId="{27873BE9-EC67-4567-93FB-48E51CDB4C79}"/>
    <dgm:cxn modelId="{720250A4-1E4E-4814-A307-4436126C6C0A}" type="presOf" srcId="{A0E642FD-4A97-4283-85CC-B489CB77E433}" destId="{BE204FCA-42E8-4F2D-96A7-7140D3CBD14B}" srcOrd="0" destOrd="0" presId="urn:microsoft.com/office/officeart/2005/8/layout/matrix1"/>
    <dgm:cxn modelId="{F4AFA0A5-830B-40CE-B2B4-3761559D406B}" type="presOf" srcId="{2330915A-6219-45DE-B0B2-B9CB72D51EF8}" destId="{07103C6D-68E2-4524-8B8E-EC28EB6F014E}" srcOrd="0" destOrd="0" presId="urn:microsoft.com/office/officeart/2005/8/layout/matrix1"/>
    <dgm:cxn modelId="{F56B21B9-3A3B-41B9-A083-65BFFE956136}" type="presOf" srcId="{2330915A-6219-45DE-B0B2-B9CB72D51EF8}" destId="{DF8A2704-4C7A-44FB-A5B2-24759310633C}" srcOrd="1" destOrd="0" presId="urn:microsoft.com/office/officeart/2005/8/layout/matrix1"/>
    <dgm:cxn modelId="{B7DC0DBC-8187-46EB-B669-21EA4A070AF5}" type="presOf" srcId="{B9866A5E-8C66-4111-8C45-B6C5E8986E56}" destId="{2CF4169F-2EFD-4BAB-B20A-71CF541DDC40}" srcOrd="0" destOrd="0" presId="urn:microsoft.com/office/officeart/2005/8/layout/matrix1"/>
    <dgm:cxn modelId="{C4482DD6-CBE2-46F4-B98F-C864BFEA4CAD}" type="presOf" srcId="{44E5FD43-AFC2-44F7-BF2C-78C51F210034}" destId="{7A3861E9-F2A1-4CFC-BF15-A4CDA4AA3820}" srcOrd="0" destOrd="0" presId="urn:microsoft.com/office/officeart/2005/8/layout/matrix1"/>
    <dgm:cxn modelId="{FB7B29D8-3033-4DC7-B628-74E4EC8CC1ED}" srcId="{8E3CB70F-FDA9-4F36-9EF5-6C153E220A29}" destId="{A0E642FD-4A97-4283-85CC-B489CB77E433}" srcOrd="2" destOrd="0" parTransId="{51AAF592-1191-4F31-BB5F-9FCDF45EB241}" sibTransId="{84A752C6-0DF1-4B7C-A0F5-8F70B710B039}"/>
    <dgm:cxn modelId="{B9665EEB-A95F-4A90-9BF1-0F8721108135}" srcId="{B9866A5E-8C66-4111-8C45-B6C5E8986E56}" destId="{8E3CB70F-FDA9-4F36-9EF5-6C153E220A29}" srcOrd="0" destOrd="0" parTransId="{92ABA092-3CBC-42E7-AE86-3EF5B474931E}" sibTransId="{82C732C8-6F2C-4355-9C73-A26DB532B9C3}"/>
    <dgm:cxn modelId="{B78936EE-EEC3-4DA7-AC3F-BD2B044FAE44}" type="presOf" srcId="{73489791-5A1D-4CAC-9DC7-D7C7ACDBE71C}" destId="{E45FCDBE-CB9E-4D1C-85B0-936D619148F0}" srcOrd="1" destOrd="0" presId="urn:microsoft.com/office/officeart/2005/8/layout/matrix1"/>
    <dgm:cxn modelId="{C2BCDDEE-4D71-48C9-A24B-08CDA20AB229}" type="presOf" srcId="{A0E642FD-4A97-4283-85CC-B489CB77E433}" destId="{5BAA6211-26C5-46C5-A792-38E79E37C12A}" srcOrd="1" destOrd="0" presId="urn:microsoft.com/office/officeart/2005/8/layout/matrix1"/>
    <dgm:cxn modelId="{148BE19A-DA17-40C6-8C87-001FF1A2DA8C}" type="presParOf" srcId="{2CF4169F-2EFD-4BAB-B20A-71CF541DDC40}" destId="{6BD61B91-13A0-45F8-ADAD-794F0107240A}" srcOrd="0" destOrd="0" presId="urn:microsoft.com/office/officeart/2005/8/layout/matrix1"/>
    <dgm:cxn modelId="{EAD4E801-C3C8-4B94-B40A-B6282F36961A}" type="presParOf" srcId="{6BD61B91-13A0-45F8-ADAD-794F0107240A}" destId="{93F3F310-AF3E-4D6F-A2D5-E0430345A2CB}" srcOrd="0" destOrd="0" presId="urn:microsoft.com/office/officeart/2005/8/layout/matrix1"/>
    <dgm:cxn modelId="{FA5E329B-AC4E-4FD6-A9A1-6C66D3ECAB95}" type="presParOf" srcId="{6BD61B91-13A0-45F8-ADAD-794F0107240A}" destId="{E45FCDBE-CB9E-4D1C-85B0-936D619148F0}" srcOrd="1" destOrd="0" presId="urn:microsoft.com/office/officeart/2005/8/layout/matrix1"/>
    <dgm:cxn modelId="{93D00053-AF63-4C18-A49B-4208FD4C9D4C}" type="presParOf" srcId="{6BD61B91-13A0-45F8-ADAD-794F0107240A}" destId="{07103C6D-68E2-4524-8B8E-EC28EB6F014E}" srcOrd="2" destOrd="0" presId="urn:microsoft.com/office/officeart/2005/8/layout/matrix1"/>
    <dgm:cxn modelId="{E7589CF7-D65E-4D23-937B-EB026CEC41C9}" type="presParOf" srcId="{6BD61B91-13A0-45F8-ADAD-794F0107240A}" destId="{DF8A2704-4C7A-44FB-A5B2-24759310633C}" srcOrd="3" destOrd="0" presId="urn:microsoft.com/office/officeart/2005/8/layout/matrix1"/>
    <dgm:cxn modelId="{5B09878D-7747-452C-8ABC-8F0A36C43E7F}" type="presParOf" srcId="{6BD61B91-13A0-45F8-ADAD-794F0107240A}" destId="{BE204FCA-42E8-4F2D-96A7-7140D3CBD14B}" srcOrd="4" destOrd="0" presId="urn:microsoft.com/office/officeart/2005/8/layout/matrix1"/>
    <dgm:cxn modelId="{83EEC65C-D11A-4A9E-A281-537DB1177899}" type="presParOf" srcId="{6BD61B91-13A0-45F8-ADAD-794F0107240A}" destId="{5BAA6211-26C5-46C5-A792-38E79E37C12A}" srcOrd="5" destOrd="0" presId="urn:microsoft.com/office/officeart/2005/8/layout/matrix1"/>
    <dgm:cxn modelId="{764D9592-29AB-40F9-BA5D-83A135DC5A3B}" type="presParOf" srcId="{6BD61B91-13A0-45F8-ADAD-794F0107240A}" destId="{7A3861E9-F2A1-4CFC-BF15-A4CDA4AA3820}" srcOrd="6" destOrd="0" presId="urn:microsoft.com/office/officeart/2005/8/layout/matrix1"/>
    <dgm:cxn modelId="{E276C68E-5A0B-44BD-B90A-1FE10F99BD94}" type="presParOf" srcId="{6BD61B91-13A0-45F8-ADAD-794F0107240A}" destId="{2CB67666-5523-42C1-9A11-664775A23440}" srcOrd="7" destOrd="0" presId="urn:microsoft.com/office/officeart/2005/8/layout/matrix1"/>
    <dgm:cxn modelId="{2A2148DD-2AD7-47B5-B9FD-6EE84FB5660F}" type="presParOf" srcId="{2CF4169F-2EFD-4BAB-B20A-71CF541DDC40}" destId="{3ABC122A-BF57-4E80-B01D-61A2250B0D3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07D5D-D44E-462E-91FB-5E6DDCFD13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E727D4-2655-4C21-8B6B-6815B10F66C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1200" b="1">
              <a:cs typeface="B Zar" panose="00000400000000000000" pitchFamily="2" charset="-78"/>
            </a:rPr>
            <a:t>تجربه</a:t>
          </a:r>
          <a:endParaRPr lang="en-US" sz="1200" b="1">
            <a:cs typeface="B Zar" panose="00000400000000000000" pitchFamily="2" charset="-78"/>
          </a:endParaRPr>
        </a:p>
      </dgm:t>
    </dgm:pt>
    <dgm:pt modelId="{F6FFE5AB-B532-47E3-AE5B-27EFD537A7E7}" type="parTrans" cxnId="{ACCF4767-BFE8-448D-B2CC-1AA80E0B4819}">
      <dgm:prSet/>
      <dgm:spPr/>
      <dgm:t>
        <a:bodyPr/>
        <a:lstStyle/>
        <a:p>
          <a:endParaRPr lang="en-US"/>
        </a:p>
      </dgm:t>
    </dgm:pt>
    <dgm:pt modelId="{EF781556-8453-42BF-B977-B110DBBA0D54}" type="sibTrans" cxnId="{ACCF4767-BFE8-448D-B2CC-1AA80E0B4819}">
      <dgm:prSet/>
      <dgm:spPr/>
      <dgm:t>
        <a:bodyPr/>
        <a:lstStyle/>
        <a:p>
          <a:endParaRPr lang="en-US"/>
        </a:p>
      </dgm:t>
    </dgm:pt>
    <dgm:pt modelId="{4BB60278-7534-4586-9342-8D973F614C3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200" b="1">
              <a:cs typeface="B Zar" panose="00000400000000000000" pitchFamily="2" charset="-78"/>
            </a:rPr>
            <a:t>هدف عمل (نوما)</a:t>
          </a:r>
          <a:endParaRPr lang="en-US" sz="1200" b="1">
            <a:cs typeface="B Zar" panose="00000400000000000000" pitchFamily="2" charset="-78"/>
          </a:endParaRPr>
        </a:p>
        <a:p>
          <a:pPr algn="ctr" rtl="1">
            <a:buFont typeface="B Zar" panose="00000400000000000000" pitchFamily="2" charset="-78"/>
            <a:buChar char="•"/>
          </a:pPr>
          <a:r>
            <a:rPr lang="fa-IR" sz="1200">
              <a:cs typeface="B Zar" panose="00000400000000000000" pitchFamily="2" charset="-78"/>
            </a:rPr>
            <a:t>  بعد عینی تجربه</a:t>
          </a:r>
          <a:endParaRPr lang="en-US" sz="1200">
            <a:cs typeface="B Zar" panose="00000400000000000000" pitchFamily="2" charset="-78"/>
          </a:endParaRPr>
        </a:p>
        <a:p>
          <a:pPr algn="r" rtl="1">
            <a:buFont typeface="B Zar" panose="00000400000000000000" pitchFamily="2" charset="-78"/>
            <a:buChar char="•"/>
          </a:pPr>
          <a:r>
            <a:rPr lang="fa-IR" sz="1200">
              <a:cs typeface="B Zar" panose="00000400000000000000" pitchFamily="2" charset="-78"/>
            </a:rPr>
            <a:t> چیزی که دربارۀ آن تجربه می­شود (محتوای یک فکر)</a:t>
          </a:r>
          <a:endParaRPr lang="en-US" sz="1200">
            <a:cs typeface="B Zar" panose="00000400000000000000" pitchFamily="2" charset="-78"/>
          </a:endParaRPr>
        </a:p>
        <a:p>
          <a:pPr algn="r" rtl="1">
            <a:buFont typeface="B Zar" panose="00000400000000000000" pitchFamily="2" charset="-78"/>
            <a:buChar char="•"/>
          </a:pPr>
          <a:r>
            <a:rPr lang="fa-IR" sz="1200">
              <a:cs typeface="B Zar" panose="00000400000000000000" pitchFamily="2" charset="-78"/>
            </a:rPr>
            <a:t> قضاوت یا برداشت </a:t>
          </a:r>
        </a:p>
        <a:p>
          <a:pPr algn="r" rtl="1">
            <a:buFont typeface="B Zar" panose="00000400000000000000" pitchFamily="2" charset="-78"/>
            <a:buChar char="•"/>
          </a:pPr>
          <a:r>
            <a:rPr lang="fa-IR" sz="1200">
              <a:cs typeface="B Zar" panose="00000400000000000000" pitchFamily="2" charset="-78"/>
            </a:rPr>
            <a:t>  </a:t>
          </a:r>
          <a:r>
            <a:rPr lang="ar-SA" sz="1200">
              <a:cs typeface="B Zar" panose="00000400000000000000" pitchFamily="2" charset="-78"/>
            </a:rPr>
            <a:t>بیانگر محتوای ایده­آل آگاهی است که زمانمند نیست </a:t>
          </a:r>
          <a:endParaRPr lang="en-US" sz="1200">
            <a:cs typeface="B Zar" panose="00000400000000000000" pitchFamily="2" charset="-78"/>
          </a:endParaRPr>
        </a:p>
      </dgm:t>
    </dgm:pt>
    <dgm:pt modelId="{FE3819D0-4A63-4ABC-9BCE-D1B9B1BF0B18}" type="parTrans" cxnId="{F15DC1DB-D9F2-4E20-861D-8E83A48056B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>
            <a:cs typeface="B Zar" panose="00000400000000000000" pitchFamily="2" charset="-78"/>
          </a:endParaRPr>
        </a:p>
      </dgm:t>
    </dgm:pt>
    <dgm:pt modelId="{DA5CCC31-9B66-4BC4-AF0F-0DAC13574288}" type="sibTrans" cxnId="{F15DC1DB-D9F2-4E20-861D-8E83A48056B5}">
      <dgm:prSet/>
      <dgm:spPr/>
      <dgm:t>
        <a:bodyPr/>
        <a:lstStyle/>
        <a:p>
          <a:endParaRPr lang="en-US"/>
        </a:p>
      </dgm:t>
    </dgm:pt>
    <dgm:pt modelId="{B013B6C4-45FE-419A-9051-5CC54AF309A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200" b="1" dirty="0">
              <a:cs typeface="B Zar" panose="00000400000000000000" pitchFamily="2" charset="-78"/>
            </a:rPr>
            <a:t>عمل تجربه (نوسیس)</a:t>
          </a:r>
        </a:p>
        <a:p>
          <a:pPr algn="ctr" rtl="1"/>
          <a:r>
            <a:rPr lang="fa-IR" sz="1200" b="0" dirty="0">
              <a:cs typeface="B Zar" panose="00000400000000000000" pitchFamily="2" charset="-78"/>
            </a:rPr>
            <a:t> بعد ذهنی تجربه</a:t>
          </a:r>
          <a:endParaRPr lang="en-US" sz="1200" b="0" dirty="0">
            <a:cs typeface="B Zar" panose="00000400000000000000" pitchFamily="2" charset="-78"/>
          </a:endParaRPr>
        </a:p>
        <a:p>
          <a:pPr algn="r" rtl="1">
            <a:buFont typeface="B Zar" panose="00000400000000000000" pitchFamily="2" charset="-78"/>
            <a:buChar char="•"/>
          </a:pPr>
          <a:r>
            <a:rPr lang="fa-IR" sz="1200" b="0" dirty="0">
              <a:cs typeface="B Zar" panose="00000400000000000000" pitchFamily="2" charset="-78"/>
            </a:rPr>
            <a:t> فرآیندهایی که به یک تجربه معنا می­دهند.</a:t>
          </a:r>
        </a:p>
        <a:p>
          <a:pPr algn="r" rtl="1">
            <a:buFont typeface="B Zar" panose="00000400000000000000" pitchFamily="2" charset="-78"/>
            <a:buChar char="•"/>
          </a:pPr>
          <a:r>
            <a:rPr lang="fa-IR" sz="1200" b="0" dirty="0">
              <a:cs typeface="B Zar" panose="00000400000000000000" pitchFamily="2" charset="-78"/>
            </a:rPr>
            <a:t>  نوعی چشم انداز درونی که متعلق به آگاهی و اندیشه است.</a:t>
          </a:r>
          <a:endParaRPr lang="en-US" sz="1200" b="0" dirty="0">
            <a:cs typeface="B Zar" panose="00000400000000000000" pitchFamily="2" charset="-78"/>
          </a:endParaRPr>
        </a:p>
        <a:p>
          <a:pPr algn="r" rtl="1">
            <a:buFont typeface="B Zar" panose="00000400000000000000" pitchFamily="2" charset="-78"/>
            <a:buChar char="•"/>
          </a:pPr>
          <a:r>
            <a:rPr lang="fa-IR" sz="1200" b="0" dirty="0">
              <a:cs typeface="B Zar" panose="00000400000000000000" pitchFamily="2" charset="-78"/>
            </a:rPr>
            <a:t> بیانگر زمانمندی ساختار تجربه است.</a:t>
          </a:r>
          <a:endParaRPr lang="en-US" sz="1200" b="0" dirty="0">
            <a:cs typeface="B Zar" panose="00000400000000000000" pitchFamily="2" charset="-78"/>
          </a:endParaRPr>
        </a:p>
      </dgm:t>
    </dgm:pt>
    <dgm:pt modelId="{6AE03DCD-9403-45D2-B39F-B082D4DC7A2A}" type="parTrans" cxnId="{243BC3CF-A8DD-4462-B530-4099A770451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>
            <a:cs typeface="B Zar" panose="00000400000000000000" pitchFamily="2" charset="-78"/>
          </a:endParaRPr>
        </a:p>
      </dgm:t>
    </dgm:pt>
    <dgm:pt modelId="{AC672DE6-D7DA-4E57-824F-34D583E00C84}" type="sibTrans" cxnId="{243BC3CF-A8DD-4462-B530-4099A7704510}">
      <dgm:prSet/>
      <dgm:spPr/>
      <dgm:t>
        <a:bodyPr/>
        <a:lstStyle/>
        <a:p>
          <a:endParaRPr lang="en-US"/>
        </a:p>
      </dgm:t>
    </dgm:pt>
    <dgm:pt modelId="{3D0A3B20-810D-43F7-8D06-0F9A82E5269D}" type="pres">
      <dgm:prSet presAssocID="{73407D5D-D44E-462E-91FB-5E6DDCFD13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5AF75C-21EC-4E8A-8834-50780A495E37}" type="pres">
      <dgm:prSet presAssocID="{36E727D4-2655-4C21-8B6B-6815B10F66C4}" presName="hierRoot1" presStyleCnt="0">
        <dgm:presLayoutVars>
          <dgm:hierBranch val="init"/>
        </dgm:presLayoutVars>
      </dgm:prSet>
      <dgm:spPr/>
    </dgm:pt>
    <dgm:pt modelId="{95AB29F4-3965-4C0A-958E-803B498BFE93}" type="pres">
      <dgm:prSet presAssocID="{36E727D4-2655-4C21-8B6B-6815B10F66C4}" presName="rootComposite1" presStyleCnt="0"/>
      <dgm:spPr/>
    </dgm:pt>
    <dgm:pt modelId="{2E77E2A4-9EEC-4FAE-8DBE-699B39BF0BDF}" type="pres">
      <dgm:prSet presAssocID="{36E727D4-2655-4C21-8B6B-6815B10F66C4}" presName="rootText1" presStyleLbl="node0" presStyleIdx="0" presStyleCnt="1" custScaleX="76416" custScaleY="40594">
        <dgm:presLayoutVars>
          <dgm:chPref val="3"/>
        </dgm:presLayoutVars>
      </dgm:prSet>
      <dgm:spPr/>
    </dgm:pt>
    <dgm:pt modelId="{1707B9C8-22E9-49B3-9CBD-8DF7B0DFC4E8}" type="pres">
      <dgm:prSet presAssocID="{36E727D4-2655-4C21-8B6B-6815B10F66C4}" presName="rootConnector1" presStyleLbl="node1" presStyleIdx="0" presStyleCnt="0"/>
      <dgm:spPr/>
    </dgm:pt>
    <dgm:pt modelId="{C4FFEEA7-CE06-4D34-8E74-15A38007AC5D}" type="pres">
      <dgm:prSet presAssocID="{36E727D4-2655-4C21-8B6B-6815B10F66C4}" presName="hierChild2" presStyleCnt="0"/>
      <dgm:spPr/>
    </dgm:pt>
    <dgm:pt modelId="{BCA52917-E430-4CB0-976A-D8AFC5FF46DA}" type="pres">
      <dgm:prSet presAssocID="{FE3819D0-4A63-4ABC-9BCE-D1B9B1BF0B18}" presName="Name37" presStyleLbl="parChTrans1D2" presStyleIdx="0" presStyleCnt="2"/>
      <dgm:spPr/>
    </dgm:pt>
    <dgm:pt modelId="{ADE59E41-D15F-4F60-964C-781B90307738}" type="pres">
      <dgm:prSet presAssocID="{4BB60278-7534-4586-9342-8D973F614C3B}" presName="hierRoot2" presStyleCnt="0">
        <dgm:presLayoutVars>
          <dgm:hierBranch val="init"/>
        </dgm:presLayoutVars>
      </dgm:prSet>
      <dgm:spPr/>
    </dgm:pt>
    <dgm:pt modelId="{A7966576-2EE5-441C-9A08-0F66B254FD9B}" type="pres">
      <dgm:prSet presAssocID="{4BB60278-7534-4586-9342-8D973F614C3B}" presName="rootComposite" presStyleCnt="0"/>
      <dgm:spPr/>
    </dgm:pt>
    <dgm:pt modelId="{BEC0CC9B-2B95-4F6D-9D45-3E612AC7BEB5}" type="pres">
      <dgm:prSet presAssocID="{4BB60278-7534-4586-9342-8D973F614C3B}" presName="rootText" presStyleLbl="node2" presStyleIdx="0" presStyleCnt="2" custScaleX="118999" custScaleY="277436">
        <dgm:presLayoutVars>
          <dgm:chPref val="3"/>
        </dgm:presLayoutVars>
      </dgm:prSet>
      <dgm:spPr/>
    </dgm:pt>
    <dgm:pt modelId="{5AB825A2-0D35-402A-B004-ACBB00F3D7DC}" type="pres">
      <dgm:prSet presAssocID="{4BB60278-7534-4586-9342-8D973F614C3B}" presName="rootConnector" presStyleLbl="node2" presStyleIdx="0" presStyleCnt="2"/>
      <dgm:spPr/>
    </dgm:pt>
    <dgm:pt modelId="{A90DF50F-4BAF-43A1-AE1B-1464B8DBCEDD}" type="pres">
      <dgm:prSet presAssocID="{4BB60278-7534-4586-9342-8D973F614C3B}" presName="hierChild4" presStyleCnt="0"/>
      <dgm:spPr/>
    </dgm:pt>
    <dgm:pt modelId="{720AF98E-DF09-4485-B181-3B51A7AEDC54}" type="pres">
      <dgm:prSet presAssocID="{4BB60278-7534-4586-9342-8D973F614C3B}" presName="hierChild5" presStyleCnt="0"/>
      <dgm:spPr/>
    </dgm:pt>
    <dgm:pt modelId="{6DC7F139-BE28-49C6-AD42-F3FFB5E0CD3E}" type="pres">
      <dgm:prSet presAssocID="{6AE03DCD-9403-45D2-B39F-B082D4DC7A2A}" presName="Name37" presStyleLbl="parChTrans1D2" presStyleIdx="1" presStyleCnt="2"/>
      <dgm:spPr/>
    </dgm:pt>
    <dgm:pt modelId="{456BFD8E-C7F9-40E0-A70E-607E6B7D0004}" type="pres">
      <dgm:prSet presAssocID="{B013B6C4-45FE-419A-9051-5CC54AF309A6}" presName="hierRoot2" presStyleCnt="0">
        <dgm:presLayoutVars>
          <dgm:hierBranch val="init"/>
        </dgm:presLayoutVars>
      </dgm:prSet>
      <dgm:spPr/>
    </dgm:pt>
    <dgm:pt modelId="{51D8B49E-3115-4EF4-B683-F48B8E150136}" type="pres">
      <dgm:prSet presAssocID="{B013B6C4-45FE-419A-9051-5CC54AF309A6}" presName="rootComposite" presStyleCnt="0"/>
      <dgm:spPr/>
    </dgm:pt>
    <dgm:pt modelId="{945CD245-BCD5-4848-9BD4-5A5D5635B56D}" type="pres">
      <dgm:prSet presAssocID="{B013B6C4-45FE-419A-9051-5CC54AF309A6}" presName="rootText" presStyleLbl="node2" presStyleIdx="1" presStyleCnt="2" custScaleX="116989" custScaleY="275750">
        <dgm:presLayoutVars>
          <dgm:chPref val="3"/>
        </dgm:presLayoutVars>
      </dgm:prSet>
      <dgm:spPr/>
    </dgm:pt>
    <dgm:pt modelId="{F7236942-379C-45A9-A5D6-D1508CEBA733}" type="pres">
      <dgm:prSet presAssocID="{B013B6C4-45FE-419A-9051-5CC54AF309A6}" presName="rootConnector" presStyleLbl="node2" presStyleIdx="1" presStyleCnt="2"/>
      <dgm:spPr/>
    </dgm:pt>
    <dgm:pt modelId="{441A8B63-D6EE-4E1A-BB11-5821F8F03B1A}" type="pres">
      <dgm:prSet presAssocID="{B013B6C4-45FE-419A-9051-5CC54AF309A6}" presName="hierChild4" presStyleCnt="0"/>
      <dgm:spPr/>
    </dgm:pt>
    <dgm:pt modelId="{5D127233-A46E-4C4B-BA43-1A3010EBA5C4}" type="pres">
      <dgm:prSet presAssocID="{B013B6C4-45FE-419A-9051-5CC54AF309A6}" presName="hierChild5" presStyleCnt="0"/>
      <dgm:spPr/>
    </dgm:pt>
    <dgm:pt modelId="{875BC72C-6F56-436F-AA74-39BF0E6BF8C9}" type="pres">
      <dgm:prSet presAssocID="{36E727D4-2655-4C21-8B6B-6815B10F66C4}" presName="hierChild3" presStyleCnt="0"/>
      <dgm:spPr/>
    </dgm:pt>
  </dgm:ptLst>
  <dgm:cxnLst>
    <dgm:cxn modelId="{A6025630-8428-4BA3-A577-CD2A3EB9A70C}" type="presOf" srcId="{36E727D4-2655-4C21-8B6B-6815B10F66C4}" destId="{2E77E2A4-9EEC-4FAE-8DBE-699B39BF0BDF}" srcOrd="0" destOrd="0" presId="urn:microsoft.com/office/officeart/2005/8/layout/orgChart1"/>
    <dgm:cxn modelId="{7BE4AA63-6520-4C4D-B40E-5D369B88F0F9}" type="presOf" srcId="{B013B6C4-45FE-419A-9051-5CC54AF309A6}" destId="{F7236942-379C-45A9-A5D6-D1508CEBA733}" srcOrd="1" destOrd="0" presId="urn:microsoft.com/office/officeart/2005/8/layout/orgChart1"/>
    <dgm:cxn modelId="{ACCF4767-BFE8-448D-B2CC-1AA80E0B4819}" srcId="{73407D5D-D44E-462E-91FB-5E6DDCFD137B}" destId="{36E727D4-2655-4C21-8B6B-6815B10F66C4}" srcOrd="0" destOrd="0" parTransId="{F6FFE5AB-B532-47E3-AE5B-27EFD537A7E7}" sibTransId="{EF781556-8453-42BF-B977-B110DBBA0D54}"/>
    <dgm:cxn modelId="{F7EDF348-D11C-4CCC-9AF8-96261FF9C1E2}" type="presOf" srcId="{FE3819D0-4A63-4ABC-9BCE-D1B9B1BF0B18}" destId="{BCA52917-E430-4CB0-976A-D8AFC5FF46DA}" srcOrd="0" destOrd="0" presId="urn:microsoft.com/office/officeart/2005/8/layout/orgChart1"/>
    <dgm:cxn modelId="{DEBA3452-5B20-47F0-A25C-164C7A0A7C3D}" type="presOf" srcId="{4BB60278-7534-4586-9342-8D973F614C3B}" destId="{BEC0CC9B-2B95-4F6D-9D45-3E612AC7BEB5}" srcOrd="0" destOrd="0" presId="urn:microsoft.com/office/officeart/2005/8/layout/orgChart1"/>
    <dgm:cxn modelId="{407B1C86-9DA8-48BB-849D-5C42B61557E0}" type="presOf" srcId="{B013B6C4-45FE-419A-9051-5CC54AF309A6}" destId="{945CD245-BCD5-4848-9BD4-5A5D5635B56D}" srcOrd="0" destOrd="0" presId="urn:microsoft.com/office/officeart/2005/8/layout/orgChart1"/>
    <dgm:cxn modelId="{CB897B90-B84B-4B4D-9EFB-F8ECF10E87C6}" type="presOf" srcId="{6AE03DCD-9403-45D2-B39F-B082D4DC7A2A}" destId="{6DC7F139-BE28-49C6-AD42-F3FFB5E0CD3E}" srcOrd="0" destOrd="0" presId="urn:microsoft.com/office/officeart/2005/8/layout/orgChart1"/>
    <dgm:cxn modelId="{48144B97-05D5-4325-873F-99773D269442}" type="presOf" srcId="{73407D5D-D44E-462E-91FB-5E6DDCFD137B}" destId="{3D0A3B20-810D-43F7-8D06-0F9A82E5269D}" srcOrd="0" destOrd="0" presId="urn:microsoft.com/office/officeart/2005/8/layout/orgChart1"/>
    <dgm:cxn modelId="{B06435AF-5B9D-4D9F-B02B-4452CD0C7C1A}" type="presOf" srcId="{4BB60278-7534-4586-9342-8D973F614C3B}" destId="{5AB825A2-0D35-402A-B004-ACBB00F3D7DC}" srcOrd="1" destOrd="0" presId="urn:microsoft.com/office/officeart/2005/8/layout/orgChart1"/>
    <dgm:cxn modelId="{1EF267CE-22A1-407B-B59B-0CE5162DDE04}" type="presOf" srcId="{36E727D4-2655-4C21-8B6B-6815B10F66C4}" destId="{1707B9C8-22E9-49B3-9CBD-8DF7B0DFC4E8}" srcOrd="1" destOrd="0" presId="urn:microsoft.com/office/officeart/2005/8/layout/orgChart1"/>
    <dgm:cxn modelId="{243BC3CF-A8DD-4462-B530-4099A7704510}" srcId="{36E727D4-2655-4C21-8B6B-6815B10F66C4}" destId="{B013B6C4-45FE-419A-9051-5CC54AF309A6}" srcOrd="1" destOrd="0" parTransId="{6AE03DCD-9403-45D2-B39F-B082D4DC7A2A}" sibTransId="{AC672DE6-D7DA-4E57-824F-34D583E00C84}"/>
    <dgm:cxn modelId="{F15DC1DB-D9F2-4E20-861D-8E83A48056B5}" srcId="{36E727D4-2655-4C21-8B6B-6815B10F66C4}" destId="{4BB60278-7534-4586-9342-8D973F614C3B}" srcOrd="0" destOrd="0" parTransId="{FE3819D0-4A63-4ABC-9BCE-D1B9B1BF0B18}" sibTransId="{DA5CCC31-9B66-4BC4-AF0F-0DAC13574288}"/>
    <dgm:cxn modelId="{91B94C9E-54F6-4C1B-8E7F-1FC1636BDD00}" type="presParOf" srcId="{3D0A3B20-810D-43F7-8D06-0F9A82E5269D}" destId="{4C5AF75C-21EC-4E8A-8834-50780A495E37}" srcOrd="0" destOrd="0" presId="urn:microsoft.com/office/officeart/2005/8/layout/orgChart1"/>
    <dgm:cxn modelId="{EEA4F843-F86B-4D18-83BD-853795FE1D93}" type="presParOf" srcId="{4C5AF75C-21EC-4E8A-8834-50780A495E37}" destId="{95AB29F4-3965-4C0A-958E-803B498BFE93}" srcOrd="0" destOrd="0" presId="urn:microsoft.com/office/officeart/2005/8/layout/orgChart1"/>
    <dgm:cxn modelId="{6D9D0C64-6620-4075-95B3-B4B73E7B90DC}" type="presParOf" srcId="{95AB29F4-3965-4C0A-958E-803B498BFE93}" destId="{2E77E2A4-9EEC-4FAE-8DBE-699B39BF0BDF}" srcOrd="0" destOrd="0" presId="urn:microsoft.com/office/officeart/2005/8/layout/orgChart1"/>
    <dgm:cxn modelId="{509C545F-E56A-4203-9312-16A6875948E7}" type="presParOf" srcId="{95AB29F4-3965-4C0A-958E-803B498BFE93}" destId="{1707B9C8-22E9-49B3-9CBD-8DF7B0DFC4E8}" srcOrd="1" destOrd="0" presId="urn:microsoft.com/office/officeart/2005/8/layout/orgChart1"/>
    <dgm:cxn modelId="{AE819AA6-80D9-426A-A79D-8750F05AB4E6}" type="presParOf" srcId="{4C5AF75C-21EC-4E8A-8834-50780A495E37}" destId="{C4FFEEA7-CE06-4D34-8E74-15A38007AC5D}" srcOrd="1" destOrd="0" presId="urn:microsoft.com/office/officeart/2005/8/layout/orgChart1"/>
    <dgm:cxn modelId="{A6D25C61-38A9-4024-B082-913EA7DA1236}" type="presParOf" srcId="{C4FFEEA7-CE06-4D34-8E74-15A38007AC5D}" destId="{BCA52917-E430-4CB0-976A-D8AFC5FF46DA}" srcOrd="0" destOrd="0" presId="urn:microsoft.com/office/officeart/2005/8/layout/orgChart1"/>
    <dgm:cxn modelId="{2B4D6070-3E7C-4CE4-B73F-121405A066D5}" type="presParOf" srcId="{C4FFEEA7-CE06-4D34-8E74-15A38007AC5D}" destId="{ADE59E41-D15F-4F60-964C-781B90307738}" srcOrd="1" destOrd="0" presId="urn:microsoft.com/office/officeart/2005/8/layout/orgChart1"/>
    <dgm:cxn modelId="{23CB6BC5-1416-4700-8E01-07EEDDDE2EBE}" type="presParOf" srcId="{ADE59E41-D15F-4F60-964C-781B90307738}" destId="{A7966576-2EE5-441C-9A08-0F66B254FD9B}" srcOrd="0" destOrd="0" presId="urn:microsoft.com/office/officeart/2005/8/layout/orgChart1"/>
    <dgm:cxn modelId="{212C15FC-9479-4B62-A0D3-91604648C53A}" type="presParOf" srcId="{A7966576-2EE5-441C-9A08-0F66B254FD9B}" destId="{BEC0CC9B-2B95-4F6D-9D45-3E612AC7BEB5}" srcOrd="0" destOrd="0" presId="urn:microsoft.com/office/officeart/2005/8/layout/orgChart1"/>
    <dgm:cxn modelId="{4235EB95-64A5-4D82-8A0B-CCA82A8EA6BF}" type="presParOf" srcId="{A7966576-2EE5-441C-9A08-0F66B254FD9B}" destId="{5AB825A2-0D35-402A-B004-ACBB00F3D7DC}" srcOrd="1" destOrd="0" presId="urn:microsoft.com/office/officeart/2005/8/layout/orgChart1"/>
    <dgm:cxn modelId="{99575FA5-5079-458D-95BF-59593E84B5F9}" type="presParOf" srcId="{ADE59E41-D15F-4F60-964C-781B90307738}" destId="{A90DF50F-4BAF-43A1-AE1B-1464B8DBCEDD}" srcOrd="1" destOrd="0" presId="urn:microsoft.com/office/officeart/2005/8/layout/orgChart1"/>
    <dgm:cxn modelId="{E4A6439A-EC2F-44D9-89EA-63B1B76B4588}" type="presParOf" srcId="{ADE59E41-D15F-4F60-964C-781B90307738}" destId="{720AF98E-DF09-4485-B181-3B51A7AEDC54}" srcOrd="2" destOrd="0" presId="urn:microsoft.com/office/officeart/2005/8/layout/orgChart1"/>
    <dgm:cxn modelId="{EBDE2A18-7995-4115-B6DD-97DA332C049D}" type="presParOf" srcId="{C4FFEEA7-CE06-4D34-8E74-15A38007AC5D}" destId="{6DC7F139-BE28-49C6-AD42-F3FFB5E0CD3E}" srcOrd="2" destOrd="0" presId="urn:microsoft.com/office/officeart/2005/8/layout/orgChart1"/>
    <dgm:cxn modelId="{9CEC2B8E-4438-44E9-BD88-175E5C825F49}" type="presParOf" srcId="{C4FFEEA7-CE06-4D34-8E74-15A38007AC5D}" destId="{456BFD8E-C7F9-40E0-A70E-607E6B7D0004}" srcOrd="3" destOrd="0" presId="urn:microsoft.com/office/officeart/2005/8/layout/orgChart1"/>
    <dgm:cxn modelId="{01281F43-350A-41CF-9902-747E107BE5EE}" type="presParOf" srcId="{456BFD8E-C7F9-40E0-A70E-607E6B7D0004}" destId="{51D8B49E-3115-4EF4-B683-F48B8E150136}" srcOrd="0" destOrd="0" presId="urn:microsoft.com/office/officeart/2005/8/layout/orgChart1"/>
    <dgm:cxn modelId="{64DA8F07-8878-4A06-8BE3-8FE0A9464D5C}" type="presParOf" srcId="{51D8B49E-3115-4EF4-B683-F48B8E150136}" destId="{945CD245-BCD5-4848-9BD4-5A5D5635B56D}" srcOrd="0" destOrd="0" presId="urn:microsoft.com/office/officeart/2005/8/layout/orgChart1"/>
    <dgm:cxn modelId="{60C91BB5-BDA5-4912-9EC4-57B9856E16F4}" type="presParOf" srcId="{51D8B49E-3115-4EF4-B683-F48B8E150136}" destId="{F7236942-379C-45A9-A5D6-D1508CEBA733}" srcOrd="1" destOrd="0" presId="urn:microsoft.com/office/officeart/2005/8/layout/orgChart1"/>
    <dgm:cxn modelId="{9AE0FCC6-FD00-4AA1-864F-6A3160433FDF}" type="presParOf" srcId="{456BFD8E-C7F9-40E0-A70E-607E6B7D0004}" destId="{441A8B63-D6EE-4E1A-BB11-5821F8F03B1A}" srcOrd="1" destOrd="0" presId="urn:microsoft.com/office/officeart/2005/8/layout/orgChart1"/>
    <dgm:cxn modelId="{AB256BBE-6DCC-484D-8194-2CF88737CFD1}" type="presParOf" srcId="{456BFD8E-C7F9-40E0-A70E-607E6B7D0004}" destId="{5D127233-A46E-4C4B-BA43-1A3010EBA5C4}" srcOrd="2" destOrd="0" presId="urn:microsoft.com/office/officeart/2005/8/layout/orgChart1"/>
    <dgm:cxn modelId="{F22D43B4-C5AC-4F42-BECF-99979A093725}" type="presParOf" srcId="{4C5AF75C-21EC-4E8A-8834-50780A495E37}" destId="{875BC72C-6F56-436F-AA74-39BF0E6BF8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BD75CA-B3A5-4E45-99C1-2DE33EADE9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007E18-18A2-4343-BC73-334941A8E9D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200">
              <a:cs typeface="B Zar" panose="00000400000000000000" pitchFamily="2" charset="-78"/>
            </a:rPr>
            <a:t>پایه­های نظری </a:t>
          </a:r>
          <a:r>
            <a:rPr lang="en-US" sz="1200">
              <a:cs typeface="B Zar" panose="00000400000000000000" pitchFamily="2" charset="-78"/>
            </a:rPr>
            <a:t>IPA</a:t>
          </a:r>
        </a:p>
      </dgm:t>
    </dgm:pt>
    <dgm:pt modelId="{5016410E-DD3C-42A6-A56D-61C620AEB45A}" type="parTrans" cxnId="{145399E2-AF34-4E2A-971F-47EBBBF60674}">
      <dgm:prSet/>
      <dgm:spPr/>
      <dgm:t>
        <a:bodyPr/>
        <a:lstStyle/>
        <a:p>
          <a:pPr algn="ctr"/>
          <a:endParaRPr lang="en-US"/>
        </a:p>
      </dgm:t>
    </dgm:pt>
    <dgm:pt modelId="{D0970DDE-EFAD-493B-A87A-FFB9F6361C4E}" type="sibTrans" cxnId="{145399E2-AF34-4E2A-971F-47EBBBF60674}">
      <dgm:prSet/>
      <dgm:spPr/>
      <dgm:t>
        <a:bodyPr/>
        <a:lstStyle/>
        <a:p>
          <a:pPr algn="ctr"/>
          <a:endParaRPr lang="en-US"/>
        </a:p>
      </dgm:t>
    </dgm:pt>
    <dgm:pt modelId="{4CF0344C-7415-48FC-9AA3-071D423E701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200">
              <a:cs typeface="B Zar" panose="00000400000000000000" pitchFamily="2" charset="-78"/>
            </a:rPr>
            <a:t>حوزه فردگرایی</a:t>
          </a:r>
          <a:endParaRPr lang="en-US" sz="1200">
            <a:cs typeface="B Zar" panose="00000400000000000000" pitchFamily="2" charset="-78"/>
          </a:endParaRPr>
        </a:p>
      </dgm:t>
    </dgm:pt>
    <dgm:pt modelId="{E7473416-4F61-44E8-B6CC-38F1B4B0BD2D}" type="parTrans" cxnId="{9D2B474D-4B66-4BB0-A4E2-CD872EF52B9F}">
      <dgm:prSet/>
      <dgm:spPr/>
      <dgm:t>
        <a:bodyPr/>
        <a:lstStyle/>
        <a:p>
          <a:pPr algn="ctr"/>
          <a:endParaRPr lang="en-US"/>
        </a:p>
      </dgm:t>
    </dgm:pt>
    <dgm:pt modelId="{C0AB4AD8-3662-4628-AA7D-3853F414F0CE}" type="sibTrans" cxnId="{9D2B474D-4B66-4BB0-A4E2-CD872EF52B9F}">
      <dgm:prSet/>
      <dgm:spPr/>
      <dgm:t>
        <a:bodyPr/>
        <a:lstStyle/>
        <a:p>
          <a:pPr algn="ctr"/>
          <a:endParaRPr lang="en-US"/>
        </a:p>
      </dgm:t>
    </dgm:pt>
    <dgm:pt modelId="{6D1D2EAD-B336-45B3-8B86-15FC55C35FBF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200">
              <a:cs typeface="B Zar" panose="00000400000000000000" pitchFamily="2" charset="-78"/>
            </a:rPr>
            <a:t>حوزه هرمنوتیک</a:t>
          </a:r>
          <a:endParaRPr lang="en-US" sz="1200">
            <a:cs typeface="B Zar" panose="00000400000000000000" pitchFamily="2" charset="-78"/>
          </a:endParaRPr>
        </a:p>
      </dgm:t>
    </dgm:pt>
    <dgm:pt modelId="{9D9FFE3E-7B99-453A-B04F-9E001F289ED2}" type="parTrans" cxnId="{FFBAE8CE-1983-4528-A13B-4ACAE0B09C79}">
      <dgm:prSet/>
      <dgm:spPr/>
      <dgm:t>
        <a:bodyPr/>
        <a:lstStyle/>
        <a:p>
          <a:pPr algn="ctr"/>
          <a:endParaRPr lang="en-US"/>
        </a:p>
      </dgm:t>
    </dgm:pt>
    <dgm:pt modelId="{1DAD3199-080C-4533-8CDE-6C45E2E46CBF}" type="sibTrans" cxnId="{FFBAE8CE-1983-4528-A13B-4ACAE0B09C79}">
      <dgm:prSet/>
      <dgm:spPr/>
      <dgm:t>
        <a:bodyPr/>
        <a:lstStyle/>
        <a:p>
          <a:pPr algn="ctr"/>
          <a:endParaRPr lang="en-US"/>
        </a:p>
      </dgm:t>
    </dgm:pt>
    <dgm:pt modelId="{974B7A9B-3093-477D-959A-3BFE060045D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200">
              <a:cs typeface="B Zar" panose="00000400000000000000" pitchFamily="2" charset="-78"/>
            </a:rPr>
            <a:t>حوزه پدیدارشناسی</a:t>
          </a:r>
          <a:endParaRPr lang="en-US" sz="1200">
            <a:cs typeface="B Zar" panose="00000400000000000000" pitchFamily="2" charset="-78"/>
          </a:endParaRPr>
        </a:p>
      </dgm:t>
    </dgm:pt>
    <dgm:pt modelId="{359F1105-8E5D-4DAD-8752-756E95275332}" type="parTrans" cxnId="{6573637C-8900-41F0-8B77-258C77B4B394}">
      <dgm:prSet/>
      <dgm:spPr/>
      <dgm:t>
        <a:bodyPr/>
        <a:lstStyle/>
        <a:p>
          <a:pPr algn="ctr"/>
          <a:endParaRPr lang="en-US"/>
        </a:p>
      </dgm:t>
    </dgm:pt>
    <dgm:pt modelId="{3DB4FF73-9105-4574-BA04-B854B8F4D1AF}" type="sibTrans" cxnId="{6573637C-8900-41F0-8B77-258C77B4B394}">
      <dgm:prSet/>
      <dgm:spPr/>
      <dgm:t>
        <a:bodyPr/>
        <a:lstStyle/>
        <a:p>
          <a:pPr algn="ctr"/>
          <a:endParaRPr lang="en-US"/>
        </a:p>
      </dgm:t>
    </dgm:pt>
    <dgm:pt modelId="{4D25F417-579F-4A8A-B7F2-5A10F1DDB2AF}" type="pres">
      <dgm:prSet presAssocID="{ABBD75CA-B3A5-4E45-99C1-2DE33EADE9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D742C1-24B0-4343-9C7C-8634149BF366}" type="pres">
      <dgm:prSet presAssocID="{E6007E18-18A2-4343-BC73-334941A8E9D2}" presName="hierRoot1" presStyleCnt="0">
        <dgm:presLayoutVars>
          <dgm:hierBranch val="init"/>
        </dgm:presLayoutVars>
      </dgm:prSet>
      <dgm:spPr/>
    </dgm:pt>
    <dgm:pt modelId="{4E529E87-77F2-44DA-9C44-1ACB2DACAB05}" type="pres">
      <dgm:prSet presAssocID="{E6007E18-18A2-4343-BC73-334941A8E9D2}" presName="rootComposite1" presStyleCnt="0"/>
      <dgm:spPr/>
    </dgm:pt>
    <dgm:pt modelId="{6743E06C-13F7-4E45-84A7-8D63363276F4}" type="pres">
      <dgm:prSet presAssocID="{E6007E18-18A2-4343-BC73-334941A8E9D2}" presName="rootText1" presStyleLbl="node0" presStyleIdx="0" presStyleCnt="1">
        <dgm:presLayoutVars>
          <dgm:chPref val="3"/>
        </dgm:presLayoutVars>
      </dgm:prSet>
      <dgm:spPr/>
    </dgm:pt>
    <dgm:pt modelId="{605C9CE3-92B5-4F1C-9014-DE5B556DEB7B}" type="pres">
      <dgm:prSet presAssocID="{E6007E18-18A2-4343-BC73-334941A8E9D2}" presName="rootConnector1" presStyleLbl="node1" presStyleIdx="0" presStyleCnt="0"/>
      <dgm:spPr/>
    </dgm:pt>
    <dgm:pt modelId="{731C5A67-F1CE-40AA-AAB0-8A35D566407C}" type="pres">
      <dgm:prSet presAssocID="{E6007E18-18A2-4343-BC73-334941A8E9D2}" presName="hierChild2" presStyleCnt="0"/>
      <dgm:spPr/>
    </dgm:pt>
    <dgm:pt modelId="{13595976-089C-4BC5-964F-1777CA341804}" type="pres">
      <dgm:prSet presAssocID="{E7473416-4F61-44E8-B6CC-38F1B4B0BD2D}" presName="Name37" presStyleLbl="parChTrans1D2" presStyleIdx="0" presStyleCnt="3"/>
      <dgm:spPr/>
    </dgm:pt>
    <dgm:pt modelId="{4B7D157D-6758-41A9-AA4A-364F5ABF5B00}" type="pres">
      <dgm:prSet presAssocID="{4CF0344C-7415-48FC-9AA3-071D423E7019}" presName="hierRoot2" presStyleCnt="0">
        <dgm:presLayoutVars>
          <dgm:hierBranch val="init"/>
        </dgm:presLayoutVars>
      </dgm:prSet>
      <dgm:spPr/>
    </dgm:pt>
    <dgm:pt modelId="{094DA73E-5CC4-4B53-963E-B930341E46CF}" type="pres">
      <dgm:prSet presAssocID="{4CF0344C-7415-48FC-9AA3-071D423E7019}" presName="rootComposite" presStyleCnt="0"/>
      <dgm:spPr/>
    </dgm:pt>
    <dgm:pt modelId="{9F7FC83A-0A8A-44C3-AA34-13113DE4F7C5}" type="pres">
      <dgm:prSet presAssocID="{4CF0344C-7415-48FC-9AA3-071D423E7019}" presName="rootText" presStyleLbl="node2" presStyleIdx="0" presStyleCnt="3">
        <dgm:presLayoutVars>
          <dgm:chPref val="3"/>
        </dgm:presLayoutVars>
      </dgm:prSet>
      <dgm:spPr/>
    </dgm:pt>
    <dgm:pt modelId="{FE6BB8C0-831C-4193-A862-6AA2B766EFE9}" type="pres">
      <dgm:prSet presAssocID="{4CF0344C-7415-48FC-9AA3-071D423E7019}" presName="rootConnector" presStyleLbl="node2" presStyleIdx="0" presStyleCnt="3"/>
      <dgm:spPr/>
    </dgm:pt>
    <dgm:pt modelId="{9AE571F9-928B-44BF-956B-F00CCEBD0353}" type="pres">
      <dgm:prSet presAssocID="{4CF0344C-7415-48FC-9AA3-071D423E7019}" presName="hierChild4" presStyleCnt="0"/>
      <dgm:spPr/>
    </dgm:pt>
    <dgm:pt modelId="{6A1378D2-890C-46EE-BA23-E01C624CDFF3}" type="pres">
      <dgm:prSet presAssocID="{4CF0344C-7415-48FC-9AA3-071D423E7019}" presName="hierChild5" presStyleCnt="0"/>
      <dgm:spPr/>
    </dgm:pt>
    <dgm:pt modelId="{CAC296BF-DBAD-4340-98D0-10F2A3FB022E}" type="pres">
      <dgm:prSet presAssocID="{9D9FFE3E-7B99-453A-B04F-9E001F289ED2}" presName="Name37" presStyleLbl="parChTrans1D2" presStyleIdx="1" presStyleCnt="3"/>
      <dgm:spPr/>
    </dgm:pt>
    <dgm:pt modelId="{8D2A9C9D-A813-4C32-AAB5-4905ECB7FAEE}" type="pres">
      <dgm:prSet presAssocID="{6D1D2EAD-B336-45B3-8B86-15FC55C35FBF}" presName="hierRoot2" presStyleCnt="0">
        <dgm:presLayoutVars>
          <dgm:hierBranch val="init"/>
        </dgm:presLayoutVars>
      </dgm:prSet>
      <dgm:spPr/>
    </dgm:pt>
    <dgm:pt modelId="{A6DC5BA9-6384-4E83-81E0-61159699588D}" type="pres">
      <dgm:prSet presAssocID="{6D1D2EAD-B336-45B3-8B86-15FC55C35FBF}" presName="rootComposite" presStyleCnt="0"/>
      <dgm:spPr/>
    </dgm:pt>
    <dgm:pt modelId="{F771400C-5211-4F30-87F5-ED3F83E6529E}" type="pres">
      <dgm:prSet presAssocID="{6D1D2EAD-B336-45B3-8B86-15FC55C35FBF}" presName="rootText" presStyleLbl="node2" presStyleIdx="1" presStyleCnt="3">
        <dgm:presLayoutVars>
          <dgm:chPref val="3"/>
        </dgm:presLayoutVars>
      </dgm:prSet>
      <dgm:spPr/>
    </dgm:pt>
    <dgm:pt modelId="{A84C7EA1-B442-4041-B264-4FE0E5CE16C8}" type="pres">
      <dgm:prSet presAssocID="{6D1D2EAD-B336-45B3-8B86-15FC55C35FBF}" presName="rootConnector" presStyleLbl="node2" presStyleIdx="1" presStyleCnt="3"/>
      <dgm:spPr/>
    </dgm:pt>
    <dgm:pt modelId="{9ADB659D-231F-433E-8731-5888B24A0739}" type="pres">
      <dgm:prSet presAssocID="{6D1D2EAD-B336-45B3-8B86-15FC55C35FBF}" presName="hierChild4" presStyleCnt="0"/>
      <dgm:spPr/>
    </dgm:pt>
    <dgm:pt modelId="{D48560AC-2880-4590-9E9C-3338B9816579}" type="pres">
      <dgm:prSet presAssocID="{6D1D2EAD-B336-45B3-8B86-15FC55C35FBF}" presName="hierChild5" presStyleCnt="0"/>
      <dgm:spPr/>
    </dgm:pt>
    <dgm:pt modelId="{EF856446-E062-4A11-9966-D93F76A8968D}" type="pres">
      <dgm:prSet presAssocID="{359F1105-8E5D-4DAD-8752-756E95275332}" presName="Name37" presStyleLbl="parChTrans1D2" presStyleIdx="2" presStyleCnt="3"/>
      <dgm:spPr/>
    </dgm:pt>
    <dgm:pt modelId="{DF05A26B-8105-4CBA-AE2A-9AC41A417535}" type="pres">
      <dgm:prSet presAssocID="{974B7A9B-3093-477D-959A-3BFE060045DE}" presName="hierRoot2" presStyleCnt="0">
        <dgm:presLayoutVars>
          <dgm:hierBranch val="init"/>
        </dgm:presLayoutVars>
      </dgm:prSet>
      <dgm:spPr/>
    </dgm:pt>
    <dgm:pt modelId="{4F902F30-AA23-44D6-A4D5-553D980F8FA6}" type="pres">
      <dgm:prSet presAssocID="{974B7A9B-3093-477D-959A-3BFE060045DE}" presName="rootComposite" presStyleCnt="0"/>
      <dgm:spPr/>
    </dgm:pt>
    <dgm:pt modelId="{C576FC00-804A-4D9C-B212-91DC8208670D}" type="pres">
      <dgm:prSet presAssocID="{974B7A9B-3093-477D-959A-3BFE060045DE}" presName="rootText" presStyleLbl="node2" presStyleIdx="2" presStyleCnt="3">
        <dgm:presLayoutVars>
          <dgm:chPref val="3"/>
        </dgm:presLayoutVars>
      </dgm:prSet>
      <dgm:spPr/>
    </dgm:pt>
    <dgm:pt modelId="{75557900-F829-44F1-A3CA-3FB5CABB7378}" type="pres">
      <dgm:prSet presAssocID="{974B7A9B-3093-477D-959A-3BFE060045DE}" presName="rootConnector" presStyleLbl="node2" presStyleIdx="2" presStyleCnt="3"/>
      <dgm:spPr/>
    </dgm:pt>
    <dgm:pt modelId="{8C79DD6D-57ED-4D3E-BFC8-CC76E7BA4BDD}" type="pres">
      <dgm:prSet presAssocID="{974B7A9B-3093-477D-959A-3BFE060045DE}" presName="hierChild4" presStyleCnt="0"/>
      <dgm:spPr/>
    </dgm:pt>
    <dgm:pt modelId="{6B428E24-BB46-4DB3-AF6B-6C47A071EE13}" type="pres">
      <dgm:prSet presAssocID="{974B7A9B-3093-477D-959A-3BFE060045DE}" presName="hierChild5" presStyleCnt="0"/>
      <dgm:spPr/>
    </dgm:pt>
    <dgm:pt modelId="{01ABA35D-E635-474C-8E6D-917521F21AFE}" type="pres">
      <dgm:prSet presAssocID="{E6007E18-18A2-4343-BC73-334941A8E9D2}" presName="hierChild3" presStyleCnt="0"/>
      <dgm:spPr/>
    </dgm:pt>
  </dgm:ptLst>
  <dgm:cxnLst>
    <dgm:cxn modelId="{D5788313-7DC3-4B58-9066-54A478896819}" type="presOf" srcId="{ABBD75CA-B3A5-4E45-99C1-2DE33EADE9D7}" destId="{4D25F417-579F-4A8A-B7F2-5A10F1DDB2AF}" srcOrd="0" destOrd="0" presId="urn:microsoft.com/office/officeart/2005/8/layout/orgChart1"/>
    <dgm:cxn modelId="{5F77E418-B6C8-4B45-99DC-324C2EEE96EB}" type="presOf" srcId="{974B7A9B-3093-477D-959A-3BFE060045DE}" destId="{C576FC00-804A-4D9C-B212-91DC8208670D}" srcOrd="0" destOrd="0" presId="urn:microsoft.com/office/officeart/2005/8/layout/orgChart1"/>
    <dgm:cxn modelId="{E42C5121-0539-405A-85BF-CFB226902A06}" type="presOf" srcId="{E6007E18-18A2-4343-BC73-334941A8E9D2}" destId="{605C9CE3-92B5-4F1C-9014-DE5B556DEB7B}" srcOrd="1" destOrd="0" presId="urn:microsoft.com/office/officeart/2005/8/layout/orgChart1"/>
    <dgm:cxn modelId="{6EFDD42A-50CF-417B-8023-8BDE5C563D8A}" type="presOf" srcId="{E7473416-4F61-44E8-B6CC-38F1B4B0BD2D}" destId="{13595976-089C-4BC5-964F-1777CA341804}" srcOrd="0" destOrd="0" presId="urn:microsoft.com/office/officeart/2005/8/layout/orgChart1"/>
    <dgm:cxn modelId="{D9282E31-A1D8-4563-A37D-3303AA958333}" type="presOf" srcId="{6D1D2EAD-B336-45B3-8B86-15FC55C35FBF}" destId="{A84C7EA1-B442-4041-B264-4FE0E5CE16C8}" srcOrd="1" destOrd="0" presId="urn:microsoft.com/office/officeart/2005/8/layout/orgChart1"/>
    <dgm:cxn modelId="{3D1FE633-F17E-4C4B-9CE3-88E1F8CE5CC3}" type="presOf" srcId="{9D9FFE3E-7B99-453A-B04F-9E001F289ED2}" destId="{CAC296BF-DBAD-4340-98D0-10F2A3FB022E}" srcOrd="0" destOrd="0" presId="urn:microsoft.com/office/officeart/2005/8/layout/orgChart1"/>
    <dgm:cxn modelId="{0A081E35-B411-49A0-AB78-BC5F24E7085A}" type="presOf" srcId="{4CF0344C-7415-48FC-9AA3-071D423E7019}" destId="{9F7FC83A-0A8A-44C3-AA34-13113DE4F7C5}" srcOrd="0" destOrd="0" presId="urn:microsoft.com/office/officeart/2005/8/layout/orgChart1"/>
    <dgm:cxn modelId="{9D2B474D-4B66-4BB0-A4E2-CD872EF52B9F}" srcId="{E6007E18-18A2-4343-BC73-334941A8E9D2}" destId="{4CF0344C-7415-48FC-9AA3-071D423E7019}" srcOrd="0" destOrd="0" parTransId="{E7473416-4F61-44E8-B6CC-38F1B4B0BD2D}" sibTransId="{C0AB4AD8-3662-4628-AA7D-3853F414F0CE}"/>
    <dgm:cxn modelId="{6573637C-8900-41F0-8B77-258C77B4B394}" srcId="{E6007E18-18A2-4343-BC73-334941A8E9D2}" destId="{974B7A9B-3093-477D-959A-3BFE060045DE}" srcOrd="2" destOrd="0" parTransId="{359F1105-8E5D-4DAD-8752-756E95275332}" sibTransId="{3DB4FF73-9105-4574-BA04-B854B8F4D1AF}"/>
    <dgm:cxn modelId="{B002197E-BB2D-4E48-8EE8-C6B224FCB9B9}" type="presOf" srcId="{6D1D2EAD-B336-45B3-8B86-15FC55C35FBF}" destId="{F771400C-5211-4F30-87F5-ED3F83E6529E}" srcOrd="0" destOrd="0" presId="urn:microsoft.com/office/officeart/2005/8/layout/orgChart1"/>
    <dgm:cxn modelId="{37448982-DF5A-49E4-A17D-3AAF5E7E77A9}" type="presOf" srcId="{E6007E18-18A2-4343-BC73-334941A8E9D2}" destId="{6743E06C-13F7-4E45-84A7-8D63363276F4}" srcOrd="0" destOrd="0" presId="urn:microsoft.com/office/officeart/2005/8/layout/orgChart1"/>
    <dgm:cxn modelId="{21FE08C7-DCFC-4317-9C86-8754F6350571}" type="presOf" srcId="{359F1105-8E5D-4DAD-8752-756E95275332}" destId="{EF856446-E062-4A11-9966-D93F76A8968D}" srcOrd="0" destOrd="0" presId="urn:microsoft.com/office/officeart/2005/8/layout/orgChart1"/>
    <dgm:cxn modelId="{FFBAE8CE-1983-4528-A13B-4ACAE0B09C79}" srcId="{E6007E18-18A2-4343-BC73-334941A8E9D2}" destId="{6D1D2EAD-B336-45B3-8B86-15FC55C35FBF}" srcOrd="1" destOrd="0" parTransId="{9D9FFE3E-7B99-453A-B04F-9E001F289ED2}" sibTransId="{1DAD3199-080C-4533-8CDE-6C45E2E46CBF}"/>
    <dgm:cxn modelId="{E78D43DA-70F9-46C5-80D0-FF4E2D0C2F88}" type="presOf" srcId="{4CF0344C-7415-48FC-9AA3-071D423E7019}" destId="{FE6BB8C0-831C-4193-A862-6AA2B766EFE9}" srcOrd="1" destOrd="0" presId="urn:microsoft.com/office/officeart/2005/8/layout/orgChart1"/>
    <dgm:cxn modelId="{145399E2-AF34-4E2A-971F-47EBBBF60674}" srcId="{ABBD75CA-B3A5-4E45-99C1-2DE33EADE9D7}" destId="{E6007E18-18A2-4343-BC73-334941A8E9D2}" srcOrd="0" destOrd="0" parTransId="{5016410E-DD3C-42A6-A56D-61C620AEB45A}" sibTransId="{D0970DDE-EFAD-493B-A87A-FFB9F6361C4E}"/>
    <dgm:cxn modelId="{5B2077F0-50A3-4FEE-9884-6A74F5AFFA8C}" type="presOf" srcId="{974B7A9B-3093-477D-959A-3BFE060045DE}" destId="{75557900-F829-44F1-A3CA-3FB5CABB7378}" srcOrd="1" destOrd="0" presId="urn:microsoft.com/office/officeart/2005/8/layout/orgChart1"/>
    <dgm:cxn modelId="{49CB73FD-A60D-4382-8B9D-F31BFC514D26}" type="presParOf" srcId="{4D25F417-579F-4A8A-B7F2-5A10F1DDB2AF}" destId="{10D742C1-24B0-4343-9C7C-8634149BF366}" srcOrd="0" destOrd="0" presId="urn:microsoft.com/office/officeart/2005/8/layout/orgChart1"/>
    <dgm:cxn modelId="{EEF7083D-E5B1-4D8C-96F8-4EDFCB07CB1B}" type="presParOf" srcId="{10D742C1-24B0-4343-9C7C-8634149BF366}" destId="{4E529E87-77F2-44DA-9C44-1ACB2DACAB05}" srcOrd="0" destOrd="0" presId="urn:microsoft.com/office/officeart/2005/8/layout/orgChart1"/>
    <dgm:cxn modelId="{299D1E57-1A8D-49C2-9C55-2E21E27693EB}" type="presParOf" srcId="{4E529E87-77F2-44DA-9C44-1ACB2DACAB05}" destId="{6743E06C-13F7-4E45-84A7-8D63363276F4}" srcOrd="0" destOrd="0" presId="urn:microsoft.com/office/officeart/2005/8/layout/orgChart1"/>
    <dgm:cxn modelId="{0C86C546-7DF0-4519-A163-723BB18AD328}" type="presParOf" srcId="{4E529E87-77F2-44DA-9C44-1ACB2DACAB05}" destId="{605C9CE3-92B5-4F1C-9014-DE5B556DEB7B}" srcOrd="1" destOrd="0" presId="urn:microsoft.com/office/officeart/2005/8/layout/orgChart1"/>
    <dgm:cxn modelId="{4EDC48EC-603F-4156-80F6-3D7A97D4DBC9}" type="presParOf" srcId="{10D742C1-24B0-4343-9C7C-8634149BF366}" destId="{731C5A67-F1CE-40AA-AAB0-8A35D566407C}" srcOrd="1" destOrd="0" presId="urn:microsoft.com/office/officeart/2005/8/layout/orgChart1"/>
    <dgm:cxn modelId="{36295250-EE51-40E6-A066-86DE91845993}" type="presParOf" srcId="{731C5A67-F1CE-40AA-AAB0-8A35D566407C}" destId="{13595976-089C-4BC5-964F-1777CA341804}" srcOrd="0" destOrd="0" presId="urn:microsoft.com/office/officeart/2005/8/layout/orgChart1"/>
    <dgm:cxn modelId="{0C25DB5B-89ED-4474-8FA5-CEAB8FC19B26}" type="presParOf" srcId="{731C5A67-F1CE-40AA-AAB0-8A35D566407C}" destId="{4B7D157D-6758-41A9-AA4A-364F5ABF5B00}" srcOrd="1" destOrd="0" presId="urn:microsoft.com/office/officeart/2005/8/layout/orgChart1"/>
    <dgm:cxn modelId="{9A1594C1-A156-495E-A69B-92F839F42F6B}" type="presParOf" srcId="{4B7D157D-6758-41A9-AA4A-364F5ABF5B00}" destId="{094DA73E-5CC4-4B53-963E-B930341E46CF}" srcOrd="0" destOrd="0" presId="urn:microsoft.com/office/officeart/2005/8/layout/orgChart1"/>
    <dgm:cxn modelId="{6B94B8F3-5257-431D-BE56-0BDFB7E9D27B}" type="presParOf" srcId="{094DA73E-5CC4-4B53-963E-B930341E46CF}" destId="{9F7FC83A-0A8A-44C3-AA34-13113DE4F7C5}" srcOrd="0" destOrd="0" presId="urn:microsoft.com/office/officeart/2005/8/layout/orgChart1"/>
    <dgm:cxn modelId="{318FE0D7-C1A9-4B88-BF9D-805167A2C3F0}" type="presParOf" srcId="{094DA73E-5CC4-4B53-963E-B930341E46CF}" destId="{FE6BB8C0-831C-4193-A862-6AA2B766EFE9}" srcOrd="1" destOrd="0" presId="urn:microsoft.com/office/officeart/2005/8/layout/orgChart1"/>
    <dgm:cxn modelId="{3FDFB189-64AA-4051-85B2-070BF285D9CD}" type="presParOf" srcId="{4B7D157D-6758-41A9-AA4A-364F5ABF5B00}" destId="{9AE571F9-928B-44BF-956B-F00CCEBD0353}" srcOrd="1" destOrd="0" presId="urn:microsoft.com/office/officeart/2005/8/layout/orgChart1"/>
    <dgm:cxn modelId="{92277727-240B-421C-B42F-7341151CF92A}" type="presParOf" srcId="{4B7D157D-6758-41A9-AA4A-364F5ABF5B00}" destId="{6A1378D2-890C-46EE-BA23-E01C624CDFF3}" srcOrd="2" destOrd="0" presId="urn:microsoft.com/office/officeart/2005/8/layout/orgChart1"/>
    <dgm:cxn modelId="{E0C687A9-5C35-48EF-A5F0-4AC9687E6352}" type="presParOf" srcId="{731C5A67-F1CE-40AA-AAB0-8A35D566407C}" destId="{CAC296BF-DBAD-4340-98D0-10F2A3FB022E}" srcOrd="2" destOrd="0" presId="urn:microsoft.com/office/officeart/2005/8/layout/orgChart1"/>
    <dgm:cxn modelId="{ADDB5027-A31E-4669-B578-F1D4DFFAE10A}" type="presParOf" srcId="{731C5A67-F1CE-40AA-AAB0-8A35D566407C}" destId="{8D2A9C9D-A813-4C32-AAB5-4905ECB7FAEE}" srcOrd="3" destOrd="0" presId="urn:microsoft.com/office/officeart/2005/8/layout/orgChart1"/>
    <dgm:cxn modelId="{B060F8D5-8B7D-4CB6-A300-85E03CF6862F}" type="presParOf" srcId="{8D2A9C9D-A813-4C32-AAB5-4905ECB7FAEE}" destId="{A6DC5BA9-6384-4E83-81E0-61159699588D}" srcOrd="0" destOrd="0" presId="urn:microsoft.com/office/officeart/2005/8/layout/orgChart1"/>
    <dgm:cxn modelId="{191E3C70-BCB2-4899-8D34-4411DBA83A65}" type="presParOf" srcId="{A6DC5BA9-6384-4E83-81E0-61159699588D}" destId="{F771400C-5211-4F30-87F5-ED3F83E6529E}" srcOrd="0" destOrd="0" presId="urn:microsoft.com/office/officeart/2005/8/layout/orgChart1"/>
    <dgm:cxn modelId="{1D0EB64B-69C1-432C-BCED-DDFC9AEFD29E}" type="presParOf" srcId="{A6DC5BA9-6384-4E83-81E0-61159699588D}" destId="{A84C7EA1-B442-4041-B264-4FE0E5CE16C8}" srcOrd="1" destOrd="0" presId="urn:microsoft.com/office/officeart/2005/8/layout/orgChart1"/>
    <dgm:cxn modelId="{0C4F9421-F7D6-4474-9A20-D46974A9EB11}" type="presParOf" srcId="{8D2A9C9D-A813-4C32-AAB5-4905ECB7FAEE}" destId="{9ADB659D-231F-433E-8731-5888B24A0739}" srcOrd="1" destOrd="0" presId="urn:microsoft.com/office/officeart/2005/8/layout/orgChart1"/>
    <dgm:cxn modelId="{A6347965-06AC-46AA-9D78-6C96979FD3FC}" type="presParOf" srcId="{8D2A9C9D-A813-4C32-AAB5-4905ECB7FAEE}" destId="{D48560AC-2880-4590-9E9C-3338B9816579}" srcOrd="2" destOrd="0" presId="urn:microsoft.com/office/officeart/2005/8/layout/orgChart1"/>
    <dgm:cxn modelId="{0F8BCA36-26D0-41A6-B0A3-E41EFDCA4503}" type="presParOf" srcId="{731C5A67-F1CE-40AA-AAB0-8A35D566407C}" destId="{EF856446-E062-4A11-9966-D93F76A8968D}" srcOrd="4" destOrd="0" presId="urn:microsoft.com/office/officeart/2005/8/layout/orgChart1"/>
    <dgm:cxn modelId="{EF9B4ABB-BB57-4C47-A6BF-485EC9184117}" type="presParOf" srcId="{731C5A67-F1CE-40AA-AAB0-8A35D566407C}" destId="{DF05A26B-8105-4CBA-AE2A-9AC41A417535}" srcOrd="5" destOrd="0" presId="urn:microsoft.com/office/officeart/2005/8/layout/orgChart1"/>
    <dgm:cxn modelId="{733E305E-7F8B-45A7-B561-6802C0B24493}" type="presParOf" srcId="{DF05A26B-8105-4CBA-AE2A-9AC41A417535}" destId="{4F902F30-AA23-44D6-A4D5-553D980F8FA6}" srcOrd="0" destOrd="0" presId="urn:microsoft.com/office/officeart/2005/8/layout/orgChart1"/>
    <dgm:cxn modelId="{40BF8136-D5E3-4B6D-B156-56FDDC04D190}" type="presParOf" srcId="{4F902F30-AA23-44D6-A4D5-553D980F8FA6}" destId="{C576FC00-804A-4D9C-B212-91DC8208670D}" srcOrd="0" destOrd="0" presId="urn:microsoft.com/office/officeart/2005/8/layout/orgChart1"/>
    <dgm:cxn modelId="{27AF7440-6FB1-48C6-B167-2F9936E0A44C}" type="presParOf" srcId="{4F902F30-AA23-44D6-A4D5-553D980F8FA6}" destId="{75557900-F829-44F1-A3CA-3FB5CABB7378}" srcOrd="1" destOrd="0" presId="urn:microsoft.com/office/officeart/2005/8/layout/orgChart1"/>
    <dgm:cxn modelId="{979A72C4-B0BA-49AF-B4AF-73C5F9E2745B}" type="presParOf" srcId="{DF05A26B-8105-4CBA-AE2A-9AC41A417535}" destId="{8C79DD6D-57ED-4D3E-BFC8-CC76E7BA4BDD}" srcOrd="1" destOrd="0" presId="urn:microsoft.com/office/officeart/2005/8/layout/orgChart1"/>
    <dgm:cxn modelId="{DD27A39A-9B7C-4DD8-AFE4-769C271A0F33}" type="presParOf" srcId="{DF05A26B-8105-4CBA-AE2A-9AC41A417535}" destId="{6B428E24-BB46-4DB3-AF6B-6C47A071EE13}" srcOrd="2" destOrd="0" presId="urn:microsoft.com/office/officeart/2005/8/layout/orgChart1"/>
    <dgm:cxn modelId="{D48C029E-6B44-4BC1-970A-CA2027CB5279}" type="presParOf" srcId="{10D742C1-24B0-4343-9C7C-8634149BF366}" destId="{01ABA35D-E635-474C-8E6D-917521F21A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197AB0-253F-47C2-A7FF-B71D4684F417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3C5DF-1453-423E-9104-534B876734A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300" dirty="0">
              <a:cs typeface="B Zar" panose="00000400000000000000" pitchFamily="2" charset="-78"/>
            </a:rPr>
            <a:t>انتخاب فلسفه پدیدارشناسی و رویکرد پژوهشی متناسب با آن</a:t>
          </a:r>
          <a:endParaRPr lang="en-US" sz="1300" dirty="0">
            <a:cs typeface="B Zar" panose="00000400000000000000" pitchFamily="2" charset="-78"/>
          </a:endParaRPr>
        </a:p>
      </dgm:t>
    </dgm:pt>
    <dgm:pt modelId="{1F0CCD02-DD79-49EB-B205-DF3AF3487CDE}" type="parTrans" cxnId="{08B2E026-2E57-4DDE-8500-CDB2BC9322A0}">
      <dgm:prSet/>
      <dgm:spPr/>
      <dgm:t>
        <a:bodyPr/>
        <a:lstStyle/>
        <a:p>
          <a:endParaRPr lang="en-US"/>
        </a:p>
      </dgm:t>
    </dgm:pt>
    <dgm:pt modelId="{AA54C17F-C168-4EDE-95DC-47E71764E134}" type="sibTrans" cxnId="{08B2E026-2E57-4DDE-8500-CDB2BC9322A0}">
      <dgm:prSet/>
      <dgm:spPr/>
      <dgm:t>
        <a:bodyPr/>
        <a:lstStyle/>
        <a:p>
          <a:endParaRPr lang="en-US"/>
        </a:p>
      </dgm:t>
    </dgm:pt>
    <dgm:pt modelId="{30BA5BD1-4F0E-42DE-9498-24960F15BC9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300" dirty="0">
              <a:cs typeface="B Zar" panose="00000400000000000000" pitchFamily="2" charset="-78"/>
            </a:rPr>
            <a:t>انتخاب جامعه مطالعه، یعنی مجموعه افرادی که پدیده مشابهی را تجربه کرده­اند.</a:t>
          </a:r>
          <a:endParaRPr lang="en-US" sz="1300" dirty="0">
            <a:cs typeface="B Zar" panose="00000400000000000000" pitchFamily="2" charset="-78"/>
          </a:endParaRPr>
        </a:p>
      </dgm:t>
    </dgm:pt>
    <dgm:pt modelId="{F8AAC16E-58AF-4158-B143-3BAD108C61B8}" type="parTrans" cxnId="{BCC839B7-19DF-4396-A8CC-E08DE067DB84}">
      <dgm:prSet/>
      <dgm:spPr/>
      <dgm:t>
        <a:bodyPr/>
        <a:lstStyle/>
        <a:p>
          <a:endParaRPr lang="en-US"/>
        </a:p>
      </dgm:t>
    </dgm:pt>
    <dgm:pt modelId="{34917866-F557-4E0B-8CDA-4878EA9D0A09}" type="sibTrans" cxnId="{BCC839B7-19DF-4396-A8CC-E08DE067DB84}">
      <dgm:prSet/>
      <dgm:spPr/>
      <dgm:t>
        <a:bodyPr/>
        <a:lstStyle/>
        <a:p>
          <a:endParaRPr lang="en-US"/>
        </a:p>
      </dgm:t>
    </dgm:pt>
    <dgm:pt modelId="{17BD7A7C-3BD4-4911-AFDB-5F34683FC76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300">
              <a:cs typeface="B Zar" panose="00000400000000000000" pitchFamily="2" charset="-78"/>
            </a:rPr>
            <a:t>انتخاب نمونه به روش هدفمند (اغلب به صورت متجانس و گلوله برفی) و افزایش گروه نمونه تا رسیدن به اشباع</a:t>
          </a:r>
          <a:endParaRPr lang="en-US" sz="1300">
            <a:cs typeface="B Zar" panose="00000400000000000000" pitchFamily="2" charset="-78"/>
          </a:endParaRPr>
        </a:p>
      </dgm:t>
    </dgm:pt>
    <dgm:pt modelId="{BE6DACEE-CE3E-4571-AA8A-9923291EEB84}" type="parTrans" cxnId="{916A6D51-1C66-462E-BB05-C40D710DE0F4}">
      <dgm:prSet/>
      <dgm:spPr/>
      <dgm:t>
        <a:bodyPr/>
        <a:lstStyle/>
        <a:p>
          <a:endParaRPr lang="en-US"/>
        </a:p>
      </dgm:t>
    </dgm:pt>
    <dgm:pt modelId="{FF014928-50A5-48ED-8066-F8E84CA3E32B}" type="sibTrans" cxnId="{916A6D51-1C66-462E-BB05-C40D710DE0F4}">
      <dgm:prSet/>
      <dgm:spPr/>
      <dgm:t>
        <a:bodyPr/>
        <a:lstStyle/>
        <a:p>
          <a:endParaRPr lang="en-US"/>
        </a:p>
      </dgm:t>
    </dgm:pt>
    <dgm:pt modelId="{6D2DD19D-ECF3-4E7F-B83E-A322E30B971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300" dirty="0">
              <a:cs typeface="B Zar" panose="00000400000000000000" pitchFamily="2" charset="-78"/>
            </a:rPr>
            <a:t>گردآوری داده­ها: مصاحبه نیمه­ساختاریافته، مصاحبه گروه­های کانونی، مشاهده، اسناد و غیره</a:t>
          </a:r>
          <a:endParaRPr lang="en-US" sz="1300" dirty="0">
            <a:cs typeface="B Zar" panose="00000400000000000000" pitchFamily="2" charset="-78"/>
          </a:endParaRPr>
        </a:p>
      </dgm:t>
    </dgm:pt>
    <dgm:pt modelId="{426B4EA7-9635-4D5D-AC7E-C2D6D63667BD}" type="parTrans" cxnId="{C3D66E58-32CC-4928-8572-6F54ABD97EE1}">
      <dgm:prSet/>
      <dgm:spPr/>
      <dgm:t>
        <a:bodyPr/>
        <a:lstStyle/>
        <a:p>
          <a:endParaRPr lang="en-US"/>
        </a:p>
      </dgm:t>
    </dgm:pt>
    <dgm:pt modelId="{4ED54793-56B8-4636-9B84-0A7DD82D824F}" type="sibTrans" cxnId="{C3D66E58-32CC-4928-8572-6F54ABD97EE1}">
      <dgm:prSet/>
      <dgm:spPr/>
      <dgm:t>
        <a:bodyPr/>
        <a:lstStyle/>
        <a:p>
          <a:endParaRPr lang="en-US"/>
        </a:p>
      </dgm:t>
    </dgm:pt>
    <dgm:pt modelId="{46F6771E-DC4C-469E-88E7-14E32803F69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300" dirty="0">
              <a:cs typeface="B Zar" panose="00000400000000000000" pitchFamily="2" charset="-78"/>
            </a:rPr>
            <a:t>تحلیل داده­های هر مشارکت­کننده به صورت جداگانه</a:t>
          </a:r>
          <a:endParaRPr lang="en-US" sz="1300" dirty="0">
            <a:cs typeface="B Zar" panose="00000400000000000000" pitchFamily="2" charset="-78"/>
          </a:endParaRPr>
        </a:p>
      </dgm:t>
    </dgm:pt>
    <dgm:pt modelId="{A3C02585-0407-49C6-9BAB-0A1ED98CDE65}" type="parTrans" cxnId="{CC7D7EE7-9C90-46C3-8736-400D27ADF1FD}">
      <dgm:prSet/>
      <dgm:spPr/>
      <dgm:t>
        <a:bodyPr/>
        <a:lstStyle/>
        <a:p>
          <a:endParaRPr lang="en-US"/>
        </a:p>
      </dgm:t>
    </dgm:pt>
    <dgm:pt modelId="{74332DD2-A6A4-406E-9745-8EF98EA12735}" type="sibTrans" cxnId="{CC7D7EE7-9C90-46C3-8736-400D27ADF1FD}">
      <dgm:prSet/>
      <dgm:spPr/>
      <dgm:t>
        <a:bodyPr/>
        <a:lstStyle/>
        <a:p>
          <a:endParaRPr lang="en-US"/>
        </a:p>
      </dgm:t>
    </dgm:pt>
    <dgm:pt modelId="{54CD35C4-09B0-42A3-A106-ACEE56CF043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300" dirty="0">
              <a:cs typeface="B Zar" panose="00000400000000000000" pitchFamily="2" charset="-78"/>
            </a:rPr>
            <a:t>یافتن اشتراکاتِ تحلیل­های فردی</a:t>
          </a:r>
          <a:endParaRPr lang="en-US" sz="1300" dirty="0">
            <a:cs typeface="B Zar" panose="00000400000000000000" pitchFamily="2" charset="-78"/>
          </a:endParaRPr>
        </a:p>
      </dgm:t>
    </dgm:pt>
    <dgm:pt modelId="{5F4D36DD-F55E-49E3-992A-95A514F8023A}" type="parTrans" cxnId="{8159BF5F-EF61-4155-A998-07FD0D048F2C}">
      <dgm:prSet/>
      <dgm:spPr/>
      <dgm:t>
        <a:bodyPr/>
        <a:lstStyle/>
        <a:p>
          <a:endParaRPr lang="en-US"/>
        </a:p>
      </dgm:t>
    </dgm:pt>
    <dgm:pt modelId="{E75CD1B6-B9F6-4861-B85B-25473E1EE3B7}" type="sibTrans" cxnId="{8159BF5F-EF61-4155-A998-07FD0D048F2C}">
      <dgm:prSet/>
      <dgm:spPr/>
      <dgm:t>
        <a:bodyPr/>
        <a:lstStyle/>
        <a:p>
          <a:endParaRPr lang="en-US"/>
        </a:p>
      </dgm:t>
    </dgm:pt>
    <dgm:pt modelId="{915CEA14-EE2A-4CBD-9834-DA0A67E4921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300">
              <a:cs typeface="B Zar" panose="00000400000000000000" pitchFamily="2" charset="-78"/>
            </a:rPr>
            <a:t>ارائه شواهد مبنی بر صحت و روایی یافته­ها</a:t>
          </a:r>
          <a:endParaRPr lang="en-US" sz="1300">
            <a:cs typeface="B Zar" panose="00000400000000000000" pitchFamily="2" charset="-78"/>
          </a:endParaRPr>
        </a:p>
      </dgm:t>
    </dgm:pt>
    <dgm:pt modelId="{E7F751B5-D356-4CB4-86E6-F4DCD25C6B62}" type="parTrans" cxnId="{77639819-853A-4C93-A9FE-DD2B321D26E3}">
      <dgm:prSet/>
      <dgm:spPr/>
      <dgm:t>
        <a:bodyPr/>
        <a:lstStyle/>
        <a:p>
          <a:endParaRPr lang="en-US"/>
        </a:p>
      </dgm:t>
    </dgm:pt>
    <dgm:pt modelId="{CCF619D4-F738-4B4C-8E56-BCD77081EA65}" type="sibTrans" cxnId="{77639819-853A-4C93-A9FE-DD2B321D26E3}">
      <dgm:prSet/>
      <dgm:spPr/>
      <dgm:t>
        <a:bodyPr/>
        <a:lstStyle/>
        <a:p>
          <a:endParaRPr lang="en-US"/>
        </a:p>
      </dgm:t>
    </dgm:pt>
    <dgm:pt modelId="{694B1F82-8926-433F-B715-B38AA27C451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1300">
              <a:cs typeface="B Zar" panose="00000400000000000000" pitchFamily="2" charset="-78"/>
            </a:rPr>
            <a:t>گزارش یافته­های پژوهش </a:t>
          </a:r>
          <a:endParaRPr lang="en-US" sz="1300" dirty="0">
            <a:cs typeface="B Zar" panose="00000400000000000000" pitchFamily="2" charset="-78"/>
          </a:endParaRPr>
        </a:p>
      </dgm:t>
    </dgm:pt>
    <dgm:pt modelId="{C527526A-B4C3-4349-95E8-E51267A75512}" type="parTrans" cxnId="{09A20411-28A1-4734-8751-629E126CE43E}">
      <dgm:prSet/>
      <dgm:spPr/>
      <dgm:t>
        <a:bodyPr/>
        <a:lstStyle/>
        <a:p>
          <a:endParaRPr lang="en-US"/>
        </a:p>
      </dgm:t>
    </dgm:pt>
    <dgm:pt modelId="{00A08227-33D0-441B-B9C9-F5B8216429AC}" type="sibTrans" cxnId="{09A20411-28A1-4734-8751-629E126CE43E}">
      <dgm:prSet/>
      <dgm:spPr/>
      <dgm:t>
        <a:bodyPr/>
        <a:lstStyle/>
        <a:p>
          <a:endParaRPr lang="en-US"/>
        </a:p>
      </dgm:t>
    </dgm:pt>
    <dgm:pt modelId="{143B63FB-B143-474F-B907-76D246BCC318}" type="pres">
      <dgm:prSet presAssocID="{96197AB0-253F-47C2-A7FF-B71D4684F417}" presName="Name0" presStyleCnt="0">
        <dgm:presLayoutVars>
          <dgm:dir/>
          <dgm:animLvl val="lvl"/>
          <dgm:resizeHandles val="exact"/>
        </dgm:presLayoutVars>
      </dgm:prSet>
      <dgm:spPr/>
    </dgm:pt>
    <dgm:pt modelId="{9E440F28-2688-48CC-A8B9-A0B25DBD7121}" type="pres">
      <dgm:prSet presAssocID="{E543C5DF-1453-423E-9104-534B876734AC}" presName="linNode" presStyleCnt="0"/>
      <dgm:spPr/>
    </dgm:pt>
    <dgm:pt modelId="{F0BC3AC6-19E5-483C-A7AC-4A027563507C}" type="pres">
      <dgm:prSet presAssocID="{E543C5DF-1453-423E-9104-534B876734AC}" presName="parentText" presStyleLbl="node1" presStyleIdx="0" presStyleCnt="8" custScaleX="277778">
        <dgm:presLayoutVars>
          <dgm:chMax val="1"/>
          <dgm:bulletEnabled val="1"/>
        </dgm:presLayoutVars>
      </dgm:prSet>
      <dgm:spPr/>
    </dgm:pt>
    <dgm:pt modelId="{0963BF6C-8053-4181-A6CB-67C6715E14BE}" type="pres">
      <dgm:prSet presAssocID="{AA54C17F-C168-4EDE-95DC-47E71764E134}" presName="sp" presStyleCnt="0"/>
      <dgm:spPr/>
    </dgm:pt>
    <dgm:pt modelId="{49E4AF10-724E-4AE2-AFD4-25A7024EF2FD}" type="pres">
      <dgm:prSet presAssocID="{30BA5BD1-4F0E-42DE-9498-24960F15BC9F}" presName="linNode" presStyleCnt="0"/>
      <dgm:spPr/>
    </dgm:pt>
    <dgm:pt modelId="{7C2E8243-786B-427C-8255-870E81DD0435}" type="pres">
      <dgm:prSet presAssocID="{30BA5BD1-4F0E-42DE-9498-24960F15BC9F}" presName="parentText" presStyleLbl="node1" presStyleIdx="1" presStyleCnt="8" custScaleX="277778">
        <dgm:presLayoutVars>
          <dgm:chMax val="1"/>
          <dgm:bulletEnabled val="1"/>
        </dgm:presLayoutVars>
      </dgm:prSet>
      <dgm:spPr/>
    </dgm:pt>
    <dgm:pt modelId="{40394859-BD42-4143-B2EF-F2A9FE36F685}" type="pres">
      <dgm:prSet presAssocID="{34917866-F557-4E0B-8CDA-4878EA9D0A09}" presName="sp" presStyleCnt="0"/>
      <dgm:spPr/>
    </dgm:pt>
    <dgm:pt modelId="{48E90662-F8E9-40F4-908D-3DE4540B09BA}" type="pres">
      <dgm:prSet presAssocID="{17BD7A7C-3BD4-4911-AFDB-5F34683FC768}" presName="linNode" presStyleCnt="0"/>
      <dgm:spPr/>
    </dgm:pt>
    <dgm:pt modelId="{7774394B-93E8-4017-B6B0-FCE820DAFF0C}" type="pres">
      <dgm:prSet presAssocID="{17BD7A7C-3BD4-4911-AFDB-5F34683FC768}" presName="parentText" presStyleLbl="node1" presStyleIdx="2" presStyleCnt="8" custScaleX="277778">
        <dgm:presLayoutVars>
          <dgm:chMax val="1"/>
          <dgm:bulletEnabled val="1"/>
        </dgm:presLayoutVars>
      </dgm:prSet>
      <dgm:spPr/>
    </dgm:pt>
    <dgm:pt modelId="{ACAF0813-8575-41E0-BC9A-27F189BFC6A2}" type="pres">
      <dgm:prSet presAssocID="{FF014928-50A5-48ED-8066-F8E84CA3E32B}" presName="sp" presStyleCnt="0"/>
      <dgm:spPr/>
    </dgm:pt>
    <dgm:pt modelId="{A689A047-A2CC-4089-8774-B2DE93D9168F}" type="pres">
      <dgm:prSet presAssocID="{6D2DD19D-ECF3-4E7F-B83E-A322E30B9713}" presName="linNode" presStyleCnt="0"/>
      <dgm:spPr/>
    </dgm:pt>
    <dgm:pt modelId="{733122BB-2E8D-4810-87AF-3B0C2099569F}" type="pres">
      <dgm:prSet presAssocID="{6D2DD19D-ECF3-4E7F-B83E-A322E30B9713}" presName="parentText" presStyleLbl="node1" presStyleIdx="3" presStyleCnt="8" custScaleX="277778">
        <dgm:presLayoutVars>
          <dgm:chMax val="1"/>
          <dgm:bulletEnabled val="1"/>
        </dgm:presLayoutVars>
      </dgm:prSet>
      <dgm:spPr/>
    </dgm:pt>
    <dgm:pt modelId="{6311109D-4CAE-4EC7-86E6-36E0AC186DD9}" type="pres">
      <dgm:prSet presAssocID="{4ED54793-56B8-4636-9B84-0A7DD82D824F}" presName="sp" presStyleCnt="0"/>
      <dgm:spPr/>
    </dgm:pt>
    <dgm:pt modelId="{D018BD58-AFAA-491C-9CA7-95A86100DB02}" type="pres">
      <dgm:prSet presAssocID="{46F6771E-DC4C-469E-88E7-14E32803F699}" presName="linNode" presStyleCnt="0"/>
      <dgm:spPr/>
    </dgm:pt>
    <dgm:pt modelId="{C0704125-F84E-460E-A71D-FCDC6BE7E783}" type="pres">
      <dgm:prSet presAssocID="{46F6771E-DC4C-469E-88E7-14E32803F699}" presName="parentText" presStyleLbl="node1" presStyleIdx="4" presStyleCnt="8" custScaleX="277778" custLinFactNeighborX="1422" custLinFactNeighborY="5235">
        <dgm:presLayoutVars>
          <dgm:chMax val="1"/>
          <dgm:bulletEnabled val="1"/>
        </dgm:presLayoutVars>
      </dgm:prSet>
      <dgm:spPr/>
    </dgm:pt>
    <dgm:pt modelId="{0B57B2F1-7C36-4D2B-A653-097E0315F254}" type="pres">
      <dgm:prSet presAssocID="{74332DD2-A6A4-406E-9745-8EF98EA12735}" presName="sp" presStyleCnt="0"/>
      <dgm:spPr/>
    </dgm:pt>
    <dgm:pt modelId="{B8B1BB88-9356-46A9-AA8B-800620FDAEC4}" type="pres">
      <dgm:prSet presAssocID="{54CD35C4-09B0-42A3-A106-ACEE56CF0437}" presName="linNode" presStyleCnt="0"/>
      <dgm:spPr/>
    </dgm:pt>
    <dgm:pt modelId="{B767B798-0660-43AA-98EA-C4818DF3712A}" type="pres">
      <dgm:prSet presAssocID="{54CD35C4-09B0-42A3-A106-ACEE56CF0437}" presName="parentText" presStyleLbl="node1" presStyleIdx="5" presStyleCnt="8" custScaleX="277778">
        <dgm:presLayoutVars>
          <dgm:chMax val="1"/>
          <dgm:bulletEnabled val="1"/>
        </dgm:presLayoutVars>
      </dgm:prSet>
      <dgm:spPr/>
    </dgm:pt>
    <dgm:pt modelId="{652DC667-7D46-4C19-8724-3F00A65E1B07}" type="pres">
      <dgm:prSet presAssocID="{E75CD1B6-B9F6-4861-B85B-25473E1EE3B7}" presName="sp" presStyleCnt="0"/>
      <dgm:spPr/>
    </dgm:pt>
    <dgm:pt modelId="{C635CFAC-6C1D-4FC2-AE3F-FEC5F6EB855C}" type="pres">
      <dgm:prSet presAssocID="{915CEA14-EE2A-4CBD-9834-DA0A67E4921F}" presName="linNode" presStyleCnt="0"/>
      <dgm:spPr/>
    </dgm:pt>
    <dgm:pt modelId="{81BA94B3-ADB6-430D-8451-437454421069}" type="pres">
      <dgm:prSet presAssocID="{915CEA14-EE2A-4CBD-9834-DA0A67E4921F}" presName="parentText" presStyleLbl="node1" presStyleIdx="6" presStyleCnt="8" custScaleX="277778">
        <dgm:presLayoutVars>
          <dgm:chMax val="1"/>
          <dgm:bulletEnabled val="1"/>
        </dgm:presLayoutVars>
      </dgm:prSet>
      <dgm:spPr/>
    </dgm:pt>
    <dgm:pt modelId="{672DCAE8-FDCA-4203-B860-03E701963F20}" type="pres">
      <dgm:prSet presAssocID="{CCF619D4-F738-4B4C-8E56-BCD77081EA65}" presName="sp" presStyleCnt="0"/>
      <dgm:spPr/>
    </dgm:pt>
    <dgm:pt modelId="{BA25475F-BFF7-4369-BB1B-1ED30A3E6BDB}" type="pres">
      <dgm:prSet presAssocID="{694B1F82-8926-433F-B715-B38AA27C4514}" presName="linNode" presStyleCnt="0"/>
      <dgm:spPr/>
    </dgm:pt>
    <dgm:pt modelId="{94297090-7DB1-4F0A-A65F-01F20C79F921}" type="pres">
      <dgm:prSet presAssocID="{694B1F82-8926-433F-B715-B38AA27C4514}" presName="parentText" presStyleLbl="node1" presStyleIdx="7" presStyleCnt="8" custScaleX="277778">
        <dgm:presLayoutVars>
          <dgm:chMax val="1"/>
          <dgm:bulletEnabled val="1"/>
        </dgm:presLayoutVars>
      </dgm:prSet>
      <dgm:spPr/>
    </dgm:pt>
  </dgm:ptLst>
  <dgm:cxnLst>
    <dgm:cxn modelId="{09A20411-28A1-4734-8751-629E126CE43E}" srcId="{96197AB0-253F-47C2-A7FF-B71D4684F417}" destId="{694B1F82-8926-433F-B715-B38AA27C4514}" srcOrd="7" destOrd="0" parTransId="{C527526A-B4C3-4349-95E8-E51267A75512}" sibTransId="{00A08227-33D0-441B-B9C9-F5B8216429AC}"/>
    <dgm:cxn modelId="{77639819-853A-4C93-A9FE-DD2B321D26E3}" srcId="{96197AB0-253F-47C2-A7FF-B71D4684F417}" destId="{915CEA14-EE2A-4CBD-9834-DA0A67E4921F}" srcOrd="6" destOrd="0" parTransId="{E7F751B5-D356-4CB4-86E6-F4DCD25C6B62}" sibTransId="{CCF619D4-F738-4B4C-8E56-BCD77081EA65}"/>
    <dgm:cxn modelId="{48599321-1441-45F0-9752-6462AC9FA7AF}" type="presOf" srcId="{E543C5DF-1453-423E-9104-534B876734AC}" destId="{F0BC3AC6-19E5-483C-A7AC-4A027563507C}" srcOrd="0" destOrd="0" presId="urn:microsoft.com/office/officeart/2005/8/layout/vList5"/>
    <dgm:cxn modelId="{08B2E026-2E57-4DDE-8500-CDB2BC9322A0}" srcId="{96197AB0-253F-47C2-A7FF-B71D4684F417}" destId="{E543C5DF-1453-423E-9104-534B876734AC}" srcOrd="0" destOrd="0" parTransId="{1F0CCD02-DD79-49EB-B205-DF3AF3487CDE}" sibTransId="{AA54C17F-C168-4EDE-95DC-47E71764E134}"/>
    <dgm:cxn modelId="{02060827-F5B6-40E0-AFFF-304959A0688C}" type="presOf" srcId="{46F6771E-DC4C-469E-88E7-14E32803F699}" destId="{C0704125-F84E-460E-A71D-FCDC6BE7E783}" srcOrd="0" destOrd="0" presId="urn:microsoft.com/office/officeart/2005/8/layout/vList5"/>
    <dgm:cxn modelId="{F182D43F-BE6F-4641-9030-2D1075912BFE}" type="presOf" srcId="{30BA5BD1-4F0E-42DE-9498-24960F15BC9F}" destId="{7C2E8243-786B-427C-8255-870E81DD0435}" srcOrd="0" destOrd="0" presId="urn:microsoft.com/office/officeart/2005/8/layout/vList5"/>
    <dgm:cxn modelId="{8159BF5F-EF61-4155-A998-07FD0D048F2C}" srcId="{96197AB0-253F-47C2-A7FF-B71D4684F417}" destId="{54CD35C4-09B0-42A3-A106-ACEE56CF0437}" srcOrd="5" destOrd="0" parTransId="{5F4D36DD-F55E-49E3-992A-95A514F8023A}" sibTransId="{E75CD1B6-B9F6-4861-B85B-25473E1EE3B7}"/>
    <dgm:cxn modelId="{37FBA14A-A851-4185-A0A9-01A4F0078CDA}" type="presOf" srcId="{915CEA14-EE2A-4CBD-9834-DA0A67E4921F}" destId="{81BA94B3-ADB6-430D-8451-437454421069}" srcOrd="0" destOrd="0" presId="urn:microsoft.com/office/officeart/2005/8/layout/vList5"/>
    <dgm:cxn modelId="{4F991D4D-6A03-46B7-8416-DF1189FB62BF}" type="presOf" srcId="{17BD7A7C-3BD4-4911-AFDB-5F34683FC768}" destId="{7774394B-93E8-4017-B6B0-FCE820DAFF0C}" srcOrd="0" destOrd="0" presId="urn:microsoft.com/office/officeart/2005/8/layout/vList5"/>
    <dgm:cxn modelId="{916A6D51-1C66-462E-BB05-C40D710DE0F4}" srcId="{96197AB0-253F-47C2-A7FF-B71D4684F417}" destId="{17BD7A7C-3BD4-4911-AFDB-5F34683FC768}" srcOrd="2" destOrd="0" parTransId="{BE6DACEE-CE3E-4571-AA8A-9923291EEB84}" sibTransId="{FF014928-50A5-48ED-8066-F8E84CA3E32B}"/>
    <dgm:cxn modelId="{378D6B55-6036-4D78-B5DC-B8EAB029CF97}" type="presOf" srcId="{6D2DD19D-ECF3-4E7F-B83E-A322E30B9713}" destId="{733122BB-2E8D-4810-87AF-3B0C2099569F}" srcOrd="0" destOrd="0" presId="urn:microsoft.com/office/officeart/2005/8/layout/vList5"/>
    <dgm:cxn modelId="{E946E575-B666-4746-86F9-4097A96492F9}" type="presOf" srcId="{694B1F82-8926-433F-B715-B38AA27C4514}" destId="{94297090-7DB1-4F0A-A65F-01F20C79F921}" srcOrd="0" destOrd="0" presId="urn:microsoft.com/office/officeart/2005/8/layout/vList5"/>
    <dgm:cxn modelId="{C3D66E58-32CC-4928-8572-6F54ABD97EE1}" srcId="{96197AB0-253F-47C2-A7FF-B71D4684F417}" destId="{6D2DD19D-ECF3-4E7F-B83E-A322E30B9713}" srcOrd="3" destOrd="0" parTransId="{426B4EA7-9635-4D5D-AC7E-C2D6D63667BD}" sibTransId="{4ED54793-56B8-4636-9B84-0A7DD82D824F}"/>
    <dgm:cxn modelId="{BB00E3B6-7AA3-4618-A914-5AD73B2F5B75}" type="presOf" srcId="{54CD35C4-09B0-42A3-A106-ACEE56CF0437}" destId="{B767B798-0660-43AA-98EA-C4818DF3712A}" srcOrd="0" destOrd="0" presId="urn:microsoft.com/office/officeart/2005/8/layout/vList5"/>
    <dgm:cxn modelId="{BCC839B7-19DF-4396-A8CC-E08DE067DB84}" srcId="{96197AB0-253F-47C2-A7FF-B71D4684F417}" destId="{30BA5BD1-4F0E-42DE-9498-24960F15BC9F}" srcOrd="1" destOrd="0" parTransId="{F8AAC16E-58AF-4158-B143-3BAD108C61B8}" sibTransId="{34917866-F557-4E0B-8CDA-4878EA9D0A09}"/>
    <dgm:cxn modelId="{25EF15DC-0DE0-463A-8118-5392A8B27728}" type="presOf" srcId="{96197AB0-253F-47C2-A7FF-B71D4684F417}" destId="{143B63FB-B143-474F-B907-76D246BCC318}" srcOrd="0" destOrd="0" presId="urn:microsoft.com/office/officeart/2005/8/layout/vList5"/>
    <dgm:cxn modelId="{CC7D7EE7-9C90-46C3-8736-400D27ADF1FD}" srcId="{96197AB0-253F-47C2-A7FF-B71D4684F417}" destId="{46F6771E-DC4C-469E-88E7-14E32803F699}" srcOrd="4" destOrd="0" parTransId="{A3C02585-0407-49C6-9BAB-0A1ED98CDE65}" sibTransId="{74332DD2-A6A4-406E-9745-8EF98EA12735}"/>
    <dgm:cxn modelId="{C1254453-7483-4902-B703-2906CCF092F2}" type="presParOf" srcId="{143B63FB-B143-474F-B907-76D246BCC318}" destId="{9E440F28-2688-48CC-A8B9-A0B25DBD7121}" srcOrd="0" destOrd="0" presId="urn:microsoft.com/office/officeart/2005/8/layout/vList5"/>
    <dgm:cxn modelId="{3F0B78FB-2404-4006-A665-7B9468C46280}" type="presParOf" srcId="{9E440F28-2688-48CC-A8B9-A0B25DBD7121}" destId="{F0BC3AC6-19E5-483C-A7AC-4A027563507C}" srcOrd="0" destOrd="0" presId="urn:microsoft.com/office/officeart/2005/8/layout/vList5"/>
    <dgm:cxn modelId="{F5B6362E-FA5A-4FEE-B322-B501C1B884B9}" type="presParOf" srcId="{143B63FB-B143-474F-B907-76D246BCC318}" destId="{0963BF6C-8053-4181-A6CB-67C6715E14BE}" srcOrd="1" destOrd="0" presId="urn:microsoft.com/office/officeart/2005/8/layout/vList5"/>
    <dgm:cxn modelId="{CF0160A8-1897-4772-A664-99638D3D2A10}" type="presParOf" srcId="{143B63FB-B143-474F-B907-76D246BCC318}" destId="{49E4AF10-724E-4AE2-AFD4-25A7024EF2FD}" srcOrd="2" destOrd="0" presId="urn:microsoft.com/office/officeart/2005/8/layout/vList5"/>
    <dgm:cxn modelId="{11F27776-4C14-414A-853E-F10399DDAA3B}" type="presParOf" srcId="{49E4AF10-724E-4AE2-AFD4-25A7024EF2FD}" destId="{7C2E8243-786B-427C-8255-870E81DD0435}" srcOrd="0" destOrd="0" presId="urn:microsoft.com/office/officeart/2005/8/layout/vList5"/>
    <dgm:cxn modelId="{5E965442-77A4-4D25-8D08-EECDD22C4B4A}" type="presParOf" srcId="{143B63FB-B143-474F-B907-76D246BCC318}" destId="{40394859-BD42-4143-B2EF-F2A9FE36F685}" srcOrd="3" destOrd="0" presId="urn:microsoft.com/office/officeart/2005/8/layout/vList5"/>
    <dgm:cxn modelId="{64601F28-F842-47BF-8F70-9145C871410A}" type="presParOf" srcId="{143B63FB-B143-474F-B907-76D246BCC318}" destId="{48E90662-F8E9-40F4-908D-3DE4540B09BA}" srcOrd="4" destOrd="0" presId="urn:microsoft.com/office/officeart/2005/8/layout/vList5"/>
    <dgm:cxn modelId="{0434A0F9-FBA5-4C58-A1F5-02B669388297}" type="presParOf" srcId="{48E90662-F8E9-40F4-908D-3DE4540B09BA}" destId="{7774394B-93E8-4017-B6B0-FCE820DAFF0C}" srcOrd="0" destOrd="0" presId="urn:microsoft.com/office/officeart/2005/8/layout/vList5"/>
    <dgm:cxn modelId="{CC797300-64A7-4BE3-90E3-4B297B53C423}" type="presParOf" srcId="{143B63FB-B143-474F-B907-76D246BCC318}" destId="{ACAF0813-8575-41E0-BC9A-27F189BFC6A2}" srcOrd="5" destOrd="0" presId="urn:microsoft.com/office/officeart/2005/8/layout/vList5"/>
    <dgm:cxn modelId="{201837A0-46E8-45D0-AE05-31CEEC735763}" type="presParOf" srcId="{143B63FB-B143-474F-B907-76D246BCC318}" destId="{A689A047-A2CC-4089-8774-B2DE93D9168F}" srcOrd="6" destOrd="0" presId="urn:microsoft.com/office/officeart/2005/8/layout/vList5"/>
    <dgm:cxn modelId="{51D31E7F-BA27-4B63-BD33-DB2E5C22A579}" type="presParOf" srcId="{A689A047-A2CC-4089-8774-B2DE93D9168F}" destId="{733122BB-2E8D-4810-87AF-3B0C2099569F}" srcOrd="0" destOrd="0" presId="urn:microsoft.com/office/officeart/2005/8/layout/vList5"/>
    <dgm:cxn modelId="{FC249750-E74F-426B-A665-3926D93F1904}" type="presParOf" srcId="{143B63FB-B143-474F-B907-76D246BCC318}" destId="{6311109D-4CAE-4EC7-86E6-36E0AC186DD9}" srcOrd="7" destOrd="0" presId="urn:microsoft.com/office/officeart/2005/8/layout/vList5"/>
    <dgm:cxn modelId="{93DC516B-D047-4E5E-9CAA-63E861DC1A13}" type="presParOf" srcId="{143B63FB-B143-474F-B907-76D246BCC318}" destId="{D018BD58-AFAA-491C-9CA7-95A86100DB02}" srcOrd="8" destOrd="0" presId="urn:microsoft.com/office/officeart/2005/8/layout/vList5"/>
    <dgm:cxn modelId="{A0033E95-6A1F-4273-8DFC-B075B3F073A6}" type="presParOf" srcId="{D018BD58-AFAA-491C-9CA7-95A86100DB02}" destId="{C0704125-F84E-460E-A71D-FCDC6BE7E783}" srcOrd="0" destOrd="0" presId="urn:microsoft.com/office/officeart/2005/8/layout/vList5"/>
    <dgm:cxn modelId="{815A9629-E0A2-4516-B0E9-59B737175B84}" type="presParOf" srcId="{143B63FB-B143-474F-B907-76D246BCC318}" destId="{0B57B2F1-7C36-4D2B-A653-097E0315F254}" srcOrd="9" destOrd="0" presId="urn:microsoft.com/office/officeart/2005/8/layout/vList5"/>
    <dgm:cxn modelId="{1A4B0334-5B00-4AC1-90A9-A40D101570DC}" type="presParOf" srcId="{143B63FB-B143-474F-B907-76D246BCC318}" destId="{B8B1BB88-9356-46A9-AA8B-800620FDAEC4}" srcOrd="10" destOrd="0" presId="urn:microsoft.com/office/officeart/2005/8/layout/vList5"/>
    <dgm:cxn modelId="{0D583B3F-A052-4765-80F8-CF13F64346F0}" type="presParOf" srcId="{B8B1BB88-9356-46A9-AA8B-800620FDAEC4}" destId="{B767B798-0660-43AA-98EA-C4818DF3712A}" srcOrd="0" destOrd="0" presId="urn:microsoft.com/office/officeart/2005/8/layout/vList5"/>
    <dgm:cxn modelId="{78741264-2A26-4558-8A76-C11511CBD1EA}" type="presParOf" srcId="{143B63FB-B143-474F-B907-76D246BCC318}" destId="{652DC667-7D46-4C19-8724-3F00A65E1B07}" srcOrd="11" destOrd="0" presId="urn:microsoft.com/office/officeart/2005/8/layout/vList5"/>
    <dgm:cxn modelId="{4B3F3F17-9789-4EE1-BDB1-7AC09AAD7C87}" type="presParOf" srcId="{143B63FB-B143-474F-B907-76D246BCC318}" destId="{C635CFAC-6C1D-4FC2-AE3F-FEC5F6EB855C}" srcOrd="12" destOrd="0" presId="urn:microsoft.com/office/officeart/2005/8/layout/vList5"/>
    <dgm:cxn modelId="{2441E722-4116-4D84-8052-E5956E35324D}" type="presParOf" srcId="{C635CFAC-6C1D-4FC2-AE3F-FEC5F6EB855C}" destId="{81BA94B3-ADB6-430D-8451-437454421069}" srcOrd="0" destOrd="0" presId="urn:microsoft.com/office/officeart/2005/8/layout/vList5"/>
    <dgm:cxn modelId="{FA1D612B-4979-431F-9340-C2E91290D483}" type="presParOf" srcId="{143B63FB-B143-474F-B907-76D246BCC318}" destId="{672DCAE8-FDCA-4203-B860-03E701963F20}" srcOrd="13" destOrd="0" presId="urn:microsoft.com/office/officeart/2005/8/layout/vList5"/>
    <dgm:cxn modelId="{66082C25-5B23-4E3E-90AA-C50F517BFB56}" type="presParOf" srcId="{143B63FB-B143-474F-B907-76D246BCC318}" destId="{BA25475F-BFF7-4369-BB1B-1ED30A3E6BDB}" srcOrd="14" destOrd="0" presId="urn:microsoft.com/office/officeart/2005/8/layout/vList5"/>
    <dgm:cxn modelId="{50587B35-5E24-4851-81F3-7A41B1248359}" type="presParOf" srcId="{BA25475F-BFF7-4369-BB1B-1ED30A3E6BDB}" destId="{94297090-7DB1-4F0A-A65F-01F20C79F92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3F310-AF3E-4D6F-A2D5-E0430345A2CB}">
      <dsp:nvSpPr>
        <dsp:cNvPr id="0" name=""/>
        <dsp:cNvSpPr/>
      </dsp:nvSpPr>
      <dsp:spPr>
        <a:xfrm rot="16200000">
          <a:off x="514350" y="-514350"/>
          <a:ext cx="1981200" cy="3009900"/>
        </a:xfrm>
        <a:prstGeom prst="round1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cs typeface="B Ferdosi" panose="00000400000000000000" pitchFamily="2" charset="-78"/>
            </a:rPr>
            <a:t>بدن زیسته: </a:t>
          </a:r>
          <a:r>
            <a:rPr lang="ar-SA" sz="1600" kern="1200" dirty="0">
              <a:cs typeface="B Ferdosi" panose="00000400000000000000" pitchFamily="2" charset="-78"/>
            </a:rPr>
            <a:t>در نتیجه تجربۀ زیستۀ ما متاثر از توان و ناتوانی اندام حسی ما است</a:t>
          </a:r>
          <a:r>
            <a:rPr lang="fa-IR" sz="1200" kern="1200" dirty="0">
              <a:cs typeface="B Ferdosi" panose="00000400000000000000" pitchFamily="2" charset="-78"/>
            </a:rPr>
            <a:t>.</a:t>
          </a:r>
          <a:r>
            <a:rPr lang="ar-SA" sz="1200" kern="1200" dirty="0">
              <a:cs typeface="B Ferdosi" panose="00000400000000000000" pitchFamily="2" charset="-78"/>
            </a:rPr>
            <a:t> </a:t>
          </a:r>
          <a:endParaRPr lang="en-US" sz="1200" b="0" kern="1200" dirty="0">
            <a:cs typeface="B Ferdosi" panose="00000400000000000000" pitchFamily="2" charset="-78"/>
          </a:endParaRPr>
        </a:p>
      </dsp:txBody>
      <dsp:txXfrm rot="5400000">
        <a:off x="0" y="0"/>
        <a:ext cx="3009900" cy="1485900"/>
      </dsp:txXfrm>
    </dsp:sp>
    <dsp:sp modelId="{07103C6D-68E2-4524-8B8E-EC28EB6F014E}">
      <dsp:nvSpPr>
        <dsp:cNvPr id="0" name=""/>
        <dsp:cNvSpPr/>
      </dsp:nvSpPr>
      <dsp:spPr>
        <a:xfrm>
          <a:off x="3009900" y="0"/>
          <a:ext cx="3009900" cy="1981200"/>
        </a:xfrm>
        <a:prstGeom prst="round1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cs typeface="B Ferdosi" panose="00000400000000000000" pitchFamily="2" charset="-78"/>
            </a:rPr>
            <a:t>فضای زیسته: </a:t>
          </a:r>
          <a:r>
            <a:rPr lang="fa-IR" sz="1600" kern="1200" dirty="0">
              <a:cs typeface="B Ferdosi" panose="00000400000000000000" pitchFamily="2" charset="-78"/>
            </a:rPr>
            <a:t>اکولوژیک شخصی، همۀ اشیاء زنده و غیر زنده مانند خانواده، محله، همکاران، خانه، محل کار، تولیدات کاری و غیره را در برمی­گیرد </a:t>
          </a:r>
          <a:endParaRPr lang="en-US" sz="1600" b="0" kern="1200" dirty="0">
            <a:cs typeface="B Ferdosi" panose="00000400000000000000" pitchFamily="2" charset="-78"/>
          </a:endParaRPr>
        </a:p>
      </dsp:txBody>
      <dsp:txXfrm>
        <a:off x="3009900" y="0"/>
        <a:ext cx="3009900" cy="1485900"/>
      </dsp:txXfrm>
    </dsp:sp>
    <dsp:sp modelId="{BE204FCA-42E8-4F2D-96A7-7140D3CBD14B}">
      <dsp:nvSpPr>
        <dsp:cNvPr id="0" name=""/>
        <dsp:cNvSpPr/>
      </dsp:nvSpPr>
      <dsp:spPr>
        <a:xfrm rot="10800000">
          <a:off x="0" y="1981200"/>
          <a:ext cx="3009900" cy="1981200"/>
        </a:xfrm>
        <a:prstGeom prst="round1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cs typeface="B Ferdosi" panose="00000400000000000000" pitchFamily="2" charset="-78"/>
            </a:rPr>
            <a:t>رابطه انسانی زیسته: </a:t>
          </a:r>
          <a:r>
            <a:rPr lang="ar-SA" sz="1600" kern="1200" dirty="0">
              <a:cs typeface="B Ferdosi" panose="00000400000000000000" pitchFamily="2" charset="-78"/>
            </a:rPr>
            <a:t> همۀ رابطه‌ها و پیوندهایی که هر یک از ما در طول زندگی با دیگران داشته‌ایم و زمان و مکانی را </a:t>
          </a:r>
          <a:r>
            <a:rPr lang="fa-IR" sz="1600" kern="1200" dirty="0">
              <a:cs typeface="B Ferdosi" panose="00000400000000000000" pitchFamily="2" charset="-78"/>
            </a:rPr>
            <a:t>که </a:t>
          </a:r>
          <a:r>
            <a:rPr lang="ar-SA" sz="1600" kern="1200" dirty="0">
              <a:cs typeface="B Ferdosi" panose="00000400000000000000" pitchFamily="2" charset="-78"/>
            </a:rPr>
            <a:t>با آنان شریک بودیم</a:t>
          </a:r>
          <a:r>
            <a:rPr lang="fa-IR" sz="1600" kern="1200" dirty="0">
              <a:cs typeface="B Ferdosi" panose="00000400000000000000" pitchFamily="2" charset="-78"/>
            </a:rPr>
            <a:t>، دربر می گیرد.</a:t>
          </a:r>
          <a:endParaRPr lang="en-US" sz="1600" b="0" kern="1200" dirty="0">
            <a:cs typeface="B Ferdosi" panose="00000400000000000000" pitchFamily="2" charset="-78"/>
          </a:endParaRPr>
        </a:p>
      </dsp:txBody>
      <dsp:txXfrm rot="10800000">
        <a:off x="0" y="2476499"/>
        <a:ext cx="3009900" cy="1485900"/>
      </dsp:txXfrm>
    </dsp:sp>
    <dsp:sp modelId="{7A3861E9-F2A1-4CFC-BF15-A4CDA4AA3820}">
      <dsp:nvSpPr>
        <dsp:cNvPr id="0" name=""/>
        <dsp:cNvSpPr/>
      </dsp:nvSpPr>
      <dsp:spPr>
        <a:xfrm rot="5400000">
          <a:off x="3524250" y="1466849"/>
          <a:ext cx="1981200" cy="3009900"/>
        </a:xfrm>
        <a:prstGeom prst="round1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cs typeface="B Ferdosi" panose="00000400000000000000" pitchFamily="2" charset="-78"/>
            </a:rPr>
            <a:t>زمان زیسته: </a:t>
          </a:r>
          <a:r>
            <a:rPr lang="ar-SA" sz="1600" kern="1200" dirty="0">
              <a:cs typeface="B Ferdosi" panose="00000400000000000000" pitchFamily="2" charset="-78"/>
            </a:rPr>
            <a:t>گذشته و آینده به مانند افق­های زمان حال من (تجربه زیسته زمان حال) تجربه می­شوند. طرح­های من رو به سوی آینده دارند و حال من را نیز معنادار می­کنند. </a:t>
          </a:r>
          <a:endParaRPr lang="en-US" sz="1600" b="0" kern="1200" dirty="0">
            <a:cs typeface="B Ferdosi" panose="00000400000000000000" pitchFamily="2" charset="-78"/>
          </a:endParaRPr>
        </a:p>
      </dsp:txBody>
      <dsp:txXfrm rot="-5400000">
        <a:off x="3009900" y="2476499"/>
        <a:ext cx="3009900" cy="1485900"/>
      </dsp:txXfrm>
    </dsp:sp>
    <dsp:sp modelId="{3ABC122A-BF57-4E80-B01D-61A2250B0D38}">
      <dsp:nvSpPr>
        <dsp:cNvPr id="0" name=""/>
        <dsp:cNvSpPr/>
      </dsp:nvSpPr>
      <dsp:spPr>
        <a:xfrm>
          <a:off x="1787125" y="1550501"/>
          <a:ext cx="2445550" cy="861396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cs typeface="B Ferdosi" panose="00000400000000000000" pitchFamily="2" charset="-78"/>
            </a:rPr>
            <a:t>ساختارهای اساسی زیست جهان</a:t>
          </a:r>
          <a:endParaRPr lang="en-US" sz="1800" b="1" kern="1200" dirty="0">
            <a:cs typeface="B Ferdosi" panose="00000400000000000000" pitchFamily="2" charset="-78"/>
          </a:endParaRPr>
        </a:p>
      </dsp:txBody>
      <dsp:txXfrm>
        <a:off x="1829175" y="1592551"/>
        <a:ext cx="2361450" cy="777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7F139-BE28-49C6-AD42-F3FFB5E0CD3E}">
      <dsp:nvSpPr>
        <dsp:cNvPr id="0" name=""/>
        <dsp:cNvSpPr/>
      </dsp:nvSpPr>
      <dsp:spPr>
        <a:xfrm>
          <a:off x="3200400" y="423494"/>
          <a:ext cx="1449389" cy="434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409"/>
              </a:lnTo>
              <a:lnTo>
                <a:pt x="1449389" y="217409"/>
              </a:lnTo>
              <a:lnTo>
                <a:pt x="1449389" y="43481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CA52917-E430-4CB0-976A-D8AFC5FF46DA}">
      <dsp:nvSpPr>
        <dsp:cNvPr id="0" name=""/>
        <dsp:cNvSpPr/>
      </dsp:nvSpPr>
      <dsp:spPr>
        <a:xfrm>
          <a:off x="1771819" y="423494"/>
          <a:ext cx="1428580" cy="434819"/>
        </a:xfrm>
        <a:custGeom>
          <a:avLst/>
          <a:gdLst/>
          <a:ahLst/>
          <a:cxnLst/>
          <a:rect l="0" t="0" r="0" b="0"/>
          <a:pathLst>
            <a:path>
              <a:moveTo>
                <a:pt x="1428580" y="0"/>
              </a:moveTo>
              <a:lnTo>
                <a:pt x="1428580" y="217409"/>
              </a:lnTo>
              <a:lnTo>
                <a:pt x="0" y="217409"/>
              </a:lnTo>
              <a:lnTo>
                <a:pt x="0" y="43481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E77E2A4-9EEC-4FAE-8DBE-699B39BF0BDF}">
      <dsp:nvSpPr>
        <dsp:cNvPr id="0" name=""/>
        <dsp:cNvSpPr/>
      </dsp:nvSpPr>
      <dsp:spPr>
        <a:xfrm>
          <a:off x="2409276" y="3230"/>
          <a:ext cx="1582247" cy="42026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>
              <a:cs typeface="B Zar" panose="00000400000000000000" pitchFamily="2" charset="-78"/>
            </a:rPr>
            <a:t>تجربه</a:t>
          </a:r>
          <a:endParaRPr lang="en-US" sz="1200" b="1" kern="1200">
            <a:cs typeface="B Zar" panose="00000400000000000000" pitchFamily="2" charset="-78"/>
          </a:endParaRPr>
        </a:p>
      </dsp:txBody>
      <dsp:txXfrm>
        <a:off x="2409276" y="3230"/>
        <a:ext cx="1582247" cy="420263"/>
      </dsp:txXfrm>
    </dsp:sp>
    <dsp:sp modelId="{BEC0CC9B-2B95-4F6D-9D45-3E612AC7BEB5}">
      <dsp:nvSpPr>
        <dsp:cNvPr id="0" name=""/>
        <dsp:cNvSpPr/>
      </dsp:nvSpPr>
      <dsp:spPr>
        <a:xfrm>
          <a:off x="539840" y="858314"/>
          <a:ext cx="2463959" cy="28722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>
              <a:cs typeface="B Zar" panose="00000400000000000000" pitchFamily="2" charset="-78"/>
            </a:rPr>
            <a:t>هدف عمل (نوما)</a:t>
          </a:r>
          <a:endParaRPr lang="en-US" sz="1200" b="1" kern="1200">
            <a:cs typeface="B Zar" panose="00000400000000000000" pitchFamily="2" charset="-78"/>
          </a:endParaRPr>
        </a:p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B Zar" panose="00000400000000000000" pitchFamily="2" charset="-78"/>
            <a:buNone/>
          </a:pPr>
          <a:r>
            <a:rPr lang="fa-IR" sz="1200" kern="1200">
              <a:cs typeface="B Zar" panose="00000400000000000000" pitchFamily="2" charset="-78"/>
            </a:rPr>
            <a:t>  بعد عینی تجربه</a:t>
          </a:r>
          <a:endParaRPr lang="en-US" sz="1200" kern="1200">
            <a:cs typeface="B Zar" panose="00000400000000000000" pitchFamily="2" charset="-78"/>
          </a:endParaRPr>
        </a:p>
        <a:p>
          <a:pPr marL="0" lvl="0" indent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B Zar" panose="00000400000000000000" pitchFamily="2" charset="-78"/>
            <a:buNone/>
          </a:pPr>
          <a:r>
            <a:rPr lang="fa-IR" sz="1200" kern="1200">
              <a:cs typeface="B Zar" panose="00000400000000000000" pitchFamily="2" charset="-78"/>
            </a:rPr>
            <a:t> چیزی که دربارۀ آن تجربه می­شود (محتوای یک فکر)</a:t>
          </a:r>
          <a:endParaRPr lang="en-US" sz="1200" kern="1200">
            <a:cs typeface="B Zar" panose="00000400000000000000" pitchFamily="2" charset="-78"/>
          </a:endParaRPr>
        </a:p>
        <a:p>
          <a:pPr marL="0" lvl="0" indent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B Zar" panose="00000400000000000000" pitchFamily="2" charset="-78"/>
            <a:buNone/>
          </a:pPr>
          <a:r>
            <a:rPr lang="fa-IR" sz="1200" kern="1200">
              <a:cs typeface="B Zar" panose="00000400000000000000" pitchFamily="2" charset="-78"/>
            </a:rPr>
            <a:t> قضاوت یا برداشت </a:t>
          </a:r>
        </a:p>
        <a:p>
          <a:pPr marL="0" lvl="0" indent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B Zar" panose="00000400000000000000" pitchFamily="2" charset="-78"/>
            <a:buNone/>
          </a:pPr>
          <a:r>
            <a:rPr lang="fa-IR" sz="1200" kern="1200">
              <a:cs typeface="B Zar" panose="00000400000000000000" pitchFamily="2" charset="-78"/>
            </a:rPr>
            <a:t>  </a:t>
          </a:r>
          <a:r>
            <a:rPr lang="ar-SA" sz="1200" kern="1200">
              <a:cs typeface="B Zar" panose="00000400000000000000" pitchFamily="2" charset="-78"/>
            </a:rPr>
            <a:t>بیانگر محتوای ایده­آل آگاهی است که زمانمند نیست </a:t>
          </a:r>
          <a:endParaRPr lang="en-US" sz="1200" kern="1200">
            <a:cs typeface="B Zar" panose="00000400000000000000" pitchFamily="2" charset="-78"/>
          </a:endParaRPr>
        </a:p>
      </dsp:txBody>
      <dsp:txXfrm>
        <a:off x="539840" y="858314"/>
        <a:ext cx="2463959" cy="2872255"/>
      </dsp:txXfrm>
    </dsp:sp>
    <dsp:sp modelId="{945CD245-BCD5-4848-9BD4-5A5D5635B56D}">
      <dsp:nvSpPr>
        <dsp:cNvPr id="0" name=""/>
        <dsp:cNvSpPr/>
      </dsp:nvSpPr>
      <dsp:spPr>
        <a:xfrm>
          <a:off x="3438619" y="858314"/>
          <a:ext cx="2422340" cy="2854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 dirty="0">
              <a:cs typeface="B Zar" panose="00000400000000000000" pitchFamily="2" charset="-78"/>
            </a:rPr>
            <a:t>عمل تجربه (نوسیس)</a:t>
          </a:r>
        </a:p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0" kern="1200" dirty="0">
              <a:cs typeface="B Zar" panose="00000400000000000000" pitchFamily="2" charset="-78"/>
            </a:rPr>
            <a:t> بعد ذهنی تجربه</a:t>
          </a:r>
          <a:endParaRPr lang="en-US" sz="1200" b="0" kern="1200" dirty="0">
            <a:cs typeface="B Zar" panose="00000400000000000000" pitchFamily="2" charset="-78"/>
          </a:endParaRPr>
        </a:p>
        <a:p>
          <a:pPr marL="0" lvl="0" indent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B Zar" panose="00000400000000000000" pitchFamily="2" charset="-78"/>
            <a:buNone/>
          </a:pPr>
          <a:r>
            <a:rPr lang="fa-IR" sz="1200" b="0" kern="1200" dirty="0">
              <a:cs typeface="B Zar" panose="00000400000000000000" pitchFamily="2" charset="-78"/>
            </a:rPr>
            <a:t> فرآیندهایی که به یک تجربه معنا می­دهند.</a:t>
          </a:r>
        </a:p>
        <a:p>
          <a:pPr marL="0" lvl="0" indent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B Zar" panose="00000400000000000000" pitchFamily="2" charset="-78"/>
            <a:buNone/>
          </a:pPr>
          <a:r>
            <a:rPr lang="fa-IR" sz="1200" b="0" kern="1200" dirty="0">
              <a:cs typeface="B Zar" panose="00000400000000000000" pitchFamily="2" charset="-78"/>
            </a:rPr>
            <a:t>  نوعی چشم انداز درونی که متعلق به آگاهی و اندیشه است.</a:t>
          </a:r>
          <a:endParaRPr lang="en-US" sz="1200" b="0" kern="1200" dirty="0">
            <a:cs typeface="B Zar" panose="00000400000000000000" pitchFamily="2" charset="-78"/>
          </a:endParaRPr>
        </a:p>
        <a:p>
          <a:pPr marL="0" lvl="0" indent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B Zar" panose="00000400000000000000" pitchFamily="2" charset="-78"/>
            <a:buNone/>
          </a:pPr>
          <a:r>
            <a:rPr lang="fa-IR" sz="1200" b="0" kern="1200" dirty="0">
              <a:cs typeface="B Zar" panose="00000400000000000000" pitchFamily="2" charset="-78"/>
            </a:rPr>
            <a:t> بیانگر زمانمندی ساختار تجربه است.</a:t>
          </a:r>
          <a:endParaRPr lang="en-US" sz="1200" b="0" kern="1200" dirty="0">
            <a:cs typeface="B Zar" panose="00000400000000000000" pitchFamily="2" charset="-78"/>
          </a:endParaRPr>
        </a:p>
      </dsp:txBody>
      <dsp:txXfrm>
        <a:off x="3438619" y="858314"/>
        <a:ext cx="2422340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56446-E062-4A11-9966-D93F76A8968D}">
      <dsp:nvSpPr>
        <dsp:cNvPr id="0" name=""/>
        <dsp:cNvSpPr/>
      </dsp:nvSpPr>
      <dsp:spPr>
        <a:xfrm>
          <a:off x="2732722" y="830919"/>
          <a:ext cx="1933421" cy="335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76"/>
              </a:lnTo>
              <a:lnTo>
                <a:pt x="1933421" y="167776"/>
              </a:lnTo>
              <a:lnTo>
                <a:pt x="1933421" y="335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296BF-DBAD-4340-98D0-10F2A3FB022E}">
      <dsp:nvSpPr>
        <dsp:cNvPr id="0" name=""/>
        <dsp:cNvSpPr/>
      </dsp:nvSpPr>
      <dsp:spPr>
        <a:xfrm>
          <a:off x="2687002" y="830919"/>
          <a:ext cx="91440" cy="3355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95976-089C-4BC5-964F-1777CA341804}">
      <dsp:nvSpPr>
        <dsp:cNvPr id="0" name=""/>
        <dsp:cNvSpPr/>
      </dsp:nvSpPr>
      <dsp:spPr>
        <a:xfrm>
          <a:off x="799301" y="830919"/>
          <a:ext cx="1933421" cy="335552"/>
        </a:xfrm>
        <a:custGeom>
          <a:avLst/>
          <a:gdLst/>
          <a:ahLst/>
          <a:cxnLst/>
          <a:rect l="0" t="0" r="0" b="0"/>
          <a:pathLst>
            <a:path>
              <a:moveTo>
                <a:pt x="1933421" y="0"/>
              </a:moveTo>
              <a:lnTo>
                <a:pt x="1933421" y="167776"/>
              </a:lnTo>
              <a:lnTo>
                <a:pt x="0" y="167776"/>
              </a:lnTo>
              <a:lnTo>
                <a:pt x="0" y="335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3E06C-13F7-4E45-84A7-8D63363276F4}">
      <dsp:nvSpPr>
        <dsp:cNvPr id="0" name=""/>
        <dsp:cNvSpPr/>
      </dsp:nvSpPr>
      <dsp:spPr>
        <a:xfrm>
          <a:off x="1933788" y="31985"/>
          <a:ext cx="1597868" cy="79893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>
              <a:cs typeface="B Zar" panose="00000400000000000000" pitchFamily="2" charset="-78"/>
            </a:rPr>
            <a:t>پایه­های نظری </a:t>
          </a:r>
          <a:r>
            <a:rPr lang="en-US" sz="1200" kern="1200">
              <a:cs typeface="B Zar" panose="00000400000000000000" pitchFamily="2" charset="-78"/>
            </a:rPr>
            <a:t>IPA</a:t>
          </a:r>
        </a:p>
      </dsp:txBody>
      <dsp:txXfrm>
        <a:off x="1933788" y="31985"/>
        <a:ext cx="1597868" cy="798934"/>
      </dsp:txXfrm>
    </dsp:sp>
    <dsp:sp modelId="{9F7FC83A-0A8A-44C3-AA34-13113DE4F7C5}">
      <dsp:nvSpPr>
        <dsp:cNvPr id="0" name=""/>
        <dsp:cNvSpPr/>
      </dsp:nvSpPr>
      <dsp:spPr>
        <a:xfrm>
          <a:off x="366" y="1166472"/>
          <a:ext cx="1597868" cy="79893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>
              <a:cs typeface="B Zar" panose="00000400000000000000" pitchFamily="2" charset="-78"/>
            </a:rPr>
            <a:t>حوزه فردگرایی</a:t>
          </a:r>
          <a:endParaRPr lang="en-US" sz="1200" kern="1200">
            <a:cs typeface="B Zar" panose="00000400000000000000" pitchFamily="2" charset="-78"/>
          </a:endParaRPr>
        </a:p>
      </dsp:txBody>
      <dsp:txXfrm>
        <a:off x="366" y="1166472"/>
        <a:ext cx="1597868" cy="798934"/>
      </dsp:txXfrm>
    </dsp:sp>
    <dsp:sp modelId="{F771400C-5211-4F30-87F5-ED3F83E6529E}">
      <dsp:nvSpPr>
        <dsp:cNvPr id="0" name=""/>
        <dsp:cNvSpPr/>
      </dsp:nvSpPr>
      <dsp:spPr>
        <a:xfrm>
          <a:off x="1933788" y="1166472"/>
          <a:ext cx="1597868" cy="79893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>
              <a:cs typeface="B Zar" panose="00000400000000000000" pitchFamily="2" charset="-78"/>
            </a:rPr>
            <a:t>حوزه هرمنوتیک</a:t>
          </a:r>
          <a:endParaRPr lang="en-US" sz="1200" kern="1200">
            <a:cs typeface="B Zar" panose="00000400000000000000" pitchFamily="2" charset="-78"/>
          </a:endParaRPr>
        </a:p>
      </dsp:txBody>
      <dsp:txXfrm>
        <a:off x="1933788" y="1166472"/>
        <a:ext cx="1597868" cy="798934"/>
      </dsp:txXfrm>
    </dsp:sp>
    <dsp:sp modelId="{C576FC00-804A-4D9C-B212-91DC8208670D}">
      <dsp:nvSpPr>
        <dsp:cNvPr id="0" name=""/>
        <dsp:cNvSpPr/>
      </dsp:nvSpPr>
      <dsp:spPr>
        <a:xfrm>
          <a:off x="3867209" y="1166472"/>
          <a:ext cx="1597868" cy="79893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>
              <a:cs typeface="B Zar" panose="00000400000000000000" pitchFamily="2" charset="-78"/>
            </a:rPr>
            <a:t>حوزه پدیدارشناسی</a:t>
          </a:r>
          <a:endParaRPr lang="en-US" sz="1200" kern="1200">
            <a:cs typeface="B Zar" panose="00000400000000000000" pitchFamily="2" charset="-78"/>
          </a:endParaRPr>
        </a:p>
      </dsp:txBody>
      <dsp:txXfrm>
        <a:off x="3867209" y="1166472"/>
        <a:ext cx="1597868" cy="798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C3AC6-19E5-483C-A7AC-4A027563507C}">
      <dsp:nvSpPr>
        <dsp:cNvPr id="0" name=""/>
        <dsp:cNvSpPr/>
      </dsp:nvSpPr>
      <dsp:spPr>
        <a:xfrm>
          <a:off x="2692" y="129"/>
          <a:ext cx="5514034" cy="3894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Zar" panose="00000400000000000000" pitchFamily="2" charset="-78"/>
            </a:rPr>
            <a:t>انتخاب فلسفه پدیدارشناسی و رویکرد پژوهشی متناسب با آن</a:t>
          </a:r>
          <a:endParaRPr lang="en-US" sz="1300" kern="1200" dirty="0">
            <a:cs typeface="B Zar" panose="00000400000000000000" pitchFamily="2" charset="-78"/>
          </a:endParaRPr>
        </a:p>
      </dsp:txBody>
      <dsp:txXfrm>
        <a:off x="21705" y="19142"/>
        <a:ext cx="5476008" cy="351460"/>
      </dsp:txXfrm>
    </dsp:sp>
    <dsp:sp modelId="{7C2E8243-786B-427C-8255-870E81DD0435}">
      <dsp:nvSpPr>
        <dsp:cNvPr id="0" name=""/>
        <dsp:cNvSpPr/>
      </dsp:nvSpPr>
      <dsp:spPr>
        <a:xfrm>
          <a:off x="2692" y="409089"/>
          <a:ext cx="5514034" cy="3894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Zar" panose="00000400000000000000" pitchFamily="2" charset="-78"/>
            </a:rPr>
            <a:t>انتخاب جامعه مطالعه، یعنی مجموعه افرادی که پدیده مشابهی را تجربه کرده­اند.</a:t>
          </a:r>
          <a:endParaRPr lang="en-US" sz="1300" kern="1200" dirty="0">
            <a:cs typeface="B Zar" panose="00000400000000000000" pitchFamily="2" charset="-78"/>
          </a:endParaRPr>
        </a:p>
      </dsp:txBody>
      <dsp:txXfrm>
        <a:off x="21705" y="428102"/>
        <a:ext cx="5476008" cy="351460"/>
      </dsp:txXfrm>
    </dsp:sp>
    <dsp:sp modelId="{7774394B-93E8-4017-B6B0-FCE820DAFF0C}">
      <dsp:nvSpPr>
        <dsp:cNvPr id="0" name=""/>
        <dsp:cNvSpPr/>
      </dsp:nvSpPr>
      <dsp:spPr>
        <a:xfrm>
          <a:off x="2692" y="818050"/>
          <a:ext cx="5514034" cy="3894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Zar" panose="00000400000000000000" pitchFamily="2" charset="-78"/>
            </a:rPr>
            <a:t>انتخاب نمونه به روش هدفمند (اغلب به صورت متجانس و گلوله برفی) و افزایش گروه نمونه تا رسیدن به اشباع</a:t>
          </a:r>
          <a:endParaRPr lang="en-US" sz="1300" kern="1200">
            <a:cs typeface="B Zar" panose="00000400000000000000" pitchFamily="2" charset="-78"/>
          </a:endParaRPr>
        </a:p>
      </dsp:txBody>
      <dsp:txXfrm>
        <a:off x="21705" y="837063"/>
        <a:ext cx="5476008" cy="351460"/>
      </dsp:txXfrm>
    </dsp:sp>
    <dsp:sp modelId="{733122BB-2E8D-4810-87AF-3B0C2099569F}">
      <dsp:nvSpPr>
        <dsp:cNvPr id="0" name=""/>
        <dsp:cNvSpPr/>
      </dsp:nvSpPr>
      <dsp:spPr>
        <a:xfrm>
          <a:off x="2692" y="1227011"/>
          <a:ext cx="5514034" cy="3894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Zar" panose="00000400000000000000" pitchFamily="2" charset="-78"/>
            </a:rPr>
            <a:t>گردآوری داده­ها: مصاحبه نیمه­ساختاریافته، مصاحبه گروه­های کانونی، مشاهده، اسناد و غیره</a:t>
          </a:r>
          <a:endParaRPr lang="en-US" sz="1300" kern="1200" dirty="0">
            <a:cs typeface="B Zar" panose="00000400000000000000" pitchFamily="2" charset="-78"/>
          </a:endParaRPr>
        </a:p>
      </dsp:txBody>
      <dsp:txXfrm>
        <a:off x="21705" y="1246024"/>
        <a:ext cx="5476008" cy="351460"/>
      </dsp:txXfrm>
    </dsp:sp>
    <dsp:sp modelId="{C0704125-F84E-460E-A71D-FCDC6BE7E783}">
      <dsp:nvSpPr>
        <dsp:cNvPr id="0" name=""/>
        <dsp:cNvSpPr/>
      </dsp:nvSpPr>
      <dsp:spPr>
        <a:xfrm>
          <a:off x="5385" y="1656361"/>
          <a:ext cx="5514034" cy="3894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Zar" panose="00000400000000000000" pitchFamily="2" charset="-78"/>
            </a:rPr>
            <a:t>تحلیل داده­های هر مشارکت­کننده به صورت جداگانه</a:t>
          </a:r>
          <a:endParaRPr lang="en-US" sz="1300" kern="1200" dirty="0">
            <a:cs typeface="B Zar" panose="00000400000000000000" pitchFamily="2" charset="-78"/>
          </a:endParaRPr>
        </a:p>
      </dsp:txBody>
      <dsp:txXfrm>
        <a:off x="24398" y="1675374"/>
        <a:ext cx="5476008" cy="351460"/>
      </dsp:txXfrm>
    </dsp:sp>
    <dsp:sp modelId="{B767B798-0660-43AA-98EA-C4818DF3712A}">
      <dsp:nvSpPr>
        <dsp:cNvPr id="0" name=""/>
        <dsp:cNvSpPr/>
      </dsp:nvSpPr>
      <dsp:spPr>
        <a:xfrm>
          <a:off x="2692" y="2044932"/>
          <a:ext cx="5514034" cy="3894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Zar" panose="00000400000000000000" pitchFamily="2" charset="-78"/>
            </a:rPr>
            <a:t>یافتن اشتراکاتِ تحلیل­های فردی</a:t>
          </a:r>
          <a:endParaRPr lang="en-US" sz="1300" kern="1200" dirty="0">
            <a:cs typeface="B Zar" panose="00000400000000000000" pitchFamily="2" charset="-78"/>
          </a:endParaRPr>
        </a:p>
      </dsp:txBody>
      <dsp:txXfrm>
        <a:off x="21705" y="2063945"/>
        <a:ext cx="5476008" cy="351460"/>
      </dsp:txXfrm>
    </dsp:sp>
    <dsp:sp modelId="{81BA94B3-ADB6-430D-8451-437454421069}">
      <dsp:nvSpPr>
        <dsp:cNvPr id="0" name=""/>
        <dsp:cNvSpPr/>
      </dsp:nvSpPr>
      <dsp:spPr>
        <a:xfrm>
          <a:off x="2692" y="2453893"/>
          <a:ext cx="5514034" cy="3894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Zar" panose="00000400000000000000" pitchFamily="2" charset="-78"/>
            </a:rPr>
            <a:t>ارائه شواهد مبنی بر صحت و روایی یافته­ها</a:t>
          </a:r>
          <a:endParaRPr lang="en-US" sz="1300" kern="1200">
            <a:cs typeface="B Zar" panose="00000400000000000000" pitchFamily="2" charset="-78"/>
          </a:endParaRPr>
        </a:p>
      </dsp:txBody>
      <dsp:txXfrm>
        <a:off x="21705" y="2472906"/>
        <a:ext cx="5476008" cy="351460"/>
      </dsp:txXfrm>
    </dsp:sp>
    <dsp:sp modelId="{94297090-7DB1-4F0A-A65F-01F20C79F921}">
      <dsp:nvSpPr>
        <dsp:cNvPr id="0" name=""/>
        <dsp:cNvSpPr/>
      </dsp:nvSpPr>
      <dsp:spPr>
        <a:xfrm>
          <a:off x="2692" y="2862854"/>
          <a:ext cx="5514034" cy="3894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>
              <a:cs typeface="B Zar" panose="00000400000000000000" pitchFamily="2" charset="-78"/>
            </a:rPr>
            <a:t>گزارش یافته­های پژوهش </a:t>
          </a:r>
          <a:endParaRPr lang="en-US" sz="1300" kern="1200" dirty="0">
            <a:cs typeface="B Zar" panose="00000400000000000000" pitchFamily="2" charset="-78"/>
          </a:endParaRPr>
        </a:p>
      </dsp:txBody>
      <dsp:txXfrm>
        <a:off x="21705" y="2881867"/>
        <a:ext cx="5476008" cy="351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2424-DDEB-4A97-8DF5-6BF96CCB3FB5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3C4B-F994-412E-85D8-E2AB98292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BD2D-06EE-4924-A970-DA7F071D30DD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3052-1C4D-4D99-A058-91D579108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3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19350"/>
            <a:ext cx="9144000" cy="272415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40992"/>
            <a:ext cx="7772400" cy="458115"/>
          </a:xfrm>
          <a:prstGeom prst="rect">
            <a:avLst/>
          </a:prstGeom>
        </p:spPr>
        <p:txBody>
          <a:bodyPr/>
          <a:lstStyle>
            <a:lvl1pPr algn="ctr">
              <a:defRPr lang="en-US" sz="3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32020"/>
            <a:ext cx="6400800" cy="57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F74659-9C7E-E541-BE01-1B52222EB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here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361908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263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848100"/>
            <a:ext cx="9144000" cy="1295400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3819"/>
            <a:ext cx="8229600" cy="37408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19350"/>
            <a:ext cx="9144000" cy="272415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40992"/>
            <a:ext cx="7772400" cy="458115"/>
          </a:xfrm>
        </p:spPr>
        <p:txBody>
          <a:bodyPr/>
          <a:lstStyle>
            <a:lvl1pPr algn="ctr">
              <a:defRPr lang="en-US" sz="3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32020"/>
            <a:ext cx="6400800" cy="573330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60FC5-BEBD-C346-B701-3C5498A090FD}"/>
              </a:ext>
            </a:extLst>
          </p:cNvPr>
          <p:cNvSpPr/>
          <p:nvPr userDrawn="1"/>
        </p:nvSpPr>
        <p:spPr>
          <a:xfrm>
            <a:off x="0" y="2419350"/>
            <a:ext cx="9144000" cy="272415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1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2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66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3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51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46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436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75638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68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56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7922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41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848100"/>
            <a:ext cx="9144000" cy="1295400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C5F98-79B0-DA4D-A2F9-CD42B7A4910E}"/>
              </a:ext>
            </a:extLst>
          </p:cNvPr>
          <p:cNvSpPr/>
          <p:nvPr userDrawn="1"/>
        </p:nvSpPr>
        <p:spPr>
          <a:xfrm>
            <a:off x="0" y="3848100"/>
            <a:ext cx="9144000" cy="1295400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71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7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18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31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9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541168E-ACD3-FE4F-8B2F-0825FBE4A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here to edit the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1C28F4-5248-9D4F-BA80-245A429A50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00150"/>
            <a:ext cx="3352800" cy="339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EA4113-C69F-E941-8CB8-4F169E54A168}"/>
              </a:ext>
            </a:extLst>
          </p:cNvPr>
          <p:cNvGrpSpPr/>
          <p:nvPr userDrawn="1"/>
        </p:nvGrpSpPr>
        <p:grpSpPr>
          <a:xfrm>
            <a:off x="-76199" y="-34609"/>
            <a:ext cx="9266079" cy="5237205"/>
            <a:chOff x="-76199" y="-34609"/>
            <a:chExt cx="9266079" cy="523720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BF095A4-B7DA-FC4F-BF23-DFE4DAC573B9}"/>
                </a:ext>
              </a:extLst>
            </p:cNvPr>
            <p:cNvSpPr/>
            <p:nvPr/>
          </p:nvSpPr>
          <p:spPr>
            <a:xfrm>
              <a:off x="-76199" y="-34609"/>
              <a:ext cx="4131541" cy="780706"/>
            </a:xfrm>
            <a:custGeom>
              <a:avLst/>
              <a:gdLst>
                <a:gd name="connsiteX0" fmla="*/ 0 w 4131541"/>
                <a:gd name="connsiteY0" fmla="*/ 0 h 780706"/>
                <a:gd name="connsiteX1" fmla="*/ 4131541 w 4131541"/>
                <a:gd name="connsiteY1" fmla="*/ 0 h 780706"/>
                <a:gd name="connsiteX2" fmla="*/ 4031963 w 4131541"/>
                <a:gd name="connsiteY2" fmla="*/ 49139 h 780706"/>
                <a:gd name="connsiteX3" fmla="*/ 3087286 w 4131541"/>
                <a:gd name="connsiteY3" fmla="*/ 391870 h 780706"/>
                <a:gd name="connsiteX4" fmla="*/ 2384031 w 4131541"/>
                <a:gd name="connsiteY4" fmla="*/ 454838 h 780706"/>
                <a:gd name="connsiteX5" fmla="*/ 1669509 w 4131541"/>
                <a:gd name="connsiteY5" fmla="*/ 424349 h 780706"/>
                <a:gd name="connsiteX6" fmla="*/ 349830 w 4131541"/>
                <a:gd name="connsiteY6" fmla="*/ 601322 h 780706"/>
                <a:gd name="connsiteX7" fmla="*/ 81884 w 4131541"/>
                <a:gd name="connsiteY7" fmla="*/ 728750 h 780706"/>
                <a:gd name="connsiteX8" fmla="*/ 0 w 4131541"/>
                <a:gd name="connsiteY8" fmla="*/ 780706 h 78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41" h="780706">
                  <a:moveTo>
                    <a:pt x="0" y="0"/>
                  </a:moveTo>
                  <a:lnTo>
                    <a:pt x="4131541" y="0"/>
                  </a:lnTo>
                  <a:lnTo>
                    <a:pt x="4031963" y="49139"/>
                  </a:lnTo>
                  <a:cubicBezTo>
                    <a:pt x="3728442" y="193397"/>
                    <a:pt x="3415880" y="320783"/>
                    <a:pt x="3087286" y="391870"/>
                  </a:cubicBezTo>
                  <a:cubicBezTo>
                    <a:pt x="2855961" y="442245"/>
                    <a:pt x="2620659" y="459478"/>
                    <a:pt x="2384031" y="454838"/>
                  </a:cubicBezTo>
                  <a:cubicBezTo>
                    <a:pt x="2146078" y="450861"/>
                    <a:pt x="1908125" y="430314"/>
                    <a:pt x="1669509" y="424349"/>
                  </a:cubicBezTo>
                  <a:cubicBezTo>
                    <a:pt x="1224093" y="412418"/>
                    <a:pt x="771385" y="440256"/>
                    <a:pt x="349830" y="601322"/>
                  </a:cubicBezTo>
                  <a:cubicBezTo>
                    <a:pt x="258029" y="636783"/>
                    <a:pt x="167885" y="679204"/>
                    <a:pt x="81884" y="728750"/>
                  </a:cubicBezTo>
                  <a:lnTo>
                    <a:pt x="0" y="780706"/>
                  </a:lnTo>
                  <a:close/>
                </a:path>
              </a:pathLst>
            </a:custGeom>
            <a:solidFill>
              <a:srgbClr val="E8CBC5">
                <a:alpha val="57000"/>
              </a:srgbClr>
            </a:solidFill>
            <a:ln w="66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pt-BR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966A795-17F8-B645-B64F-54E5F1A77061}"/>
                </a:ext>
              </a:extLst>
            </p:cNvPr>
            <p:cNvSpPr/>
            <p:nvPr/>
          </p:nvSpPr>
          <p:spPr>
            <a:xfrm>
              <a:off x="1040132" y="2033280"/>
              <a:ext cx="8149748" cy="3169316"/>
            </a:xfrm>
            <a:custGeom>
              <a:avLst/>
              <a:gdLst>
                <a:gd name="connsiteX0" fmla="*/ 8149748 w 8149748"/>
                <a:gd name="connsiteY0" fmla="*/ 0 h 3169316"/>
                <a:gd name="connsiteX1" fmla="*/ 8149748 w 8149748"/>
                <a:gd name="connsiteY1" fmla="*/ 3169316 h 3169316"/>
                <a:gd name="connsiteX2" fmla="*/ 0 w 8149748"/>
                <a:gd name="connsiteY2" fmla="*/ 3169316 h 3169316"/>
                <a:gd name="connsiteX3" fmla="*/ 128403 w 8149748"/>
                <a:gd name="connsiteY3" fmla="*/ 3031532 h 3169316"/>
                <a:gd name="connsiteX4" fmla="*/ 1374413 w 8149748"/>
                <a:gd name="connsiteY4" fmla="*/ 2315495 h 3169316"/>
                <a:gd name="connsiteX5" fmla="*/ 3309190 w 8149748"/>
                <a:gd name="connsiteY5" fmla="*/ 2066274 h 3169316"/>
                <a:gd name="connsiteX6" fmla="*/ 4263655 w 8149748"/>
                <a:gd name="connsiteY6" fmla="*/ 1950280 h 3169316"/>
                <a:gd name="connsiteX7" fmla="*/ 5084228 w 8149748"/>
                <a:gd name="connsiteY7" fmla="*/ 1553250 h 3169316"/>
                <a:gd name="connsiteX8" fmla="*/ 6718085 w 8149748"/>
                <a:gd name="connsiteY8" fmla="*/ 511956 h 3169316"/>
                <a:gd name="connsiteX9" fmla="*/ 8027863 w 8149748"/>
                <a:gd name="connsiteY9" fmla="*/ 18320 h 31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49748" h="3169316">
                  <a:moveTo>
                    <a:pt x="8149748" y="0"/>
                  </a:moveTo>
                  <a:lnTo>
                    <a:pt x="8149748" y="3169316"/>
                  </a:lnTo>
                  <a:lnTo>
                    <a:pt x="0" y="3169316"/>
                  </a:lnTo>
                  <a:lnTo>
                    <a:pt x="128403" y="3031532"/>
                  </a:lnTo>
                  <a:cubicBezTo>
                    <a:pt x="472778" y="2692839"/>
                    <a:pt x="916237" y="2458749"/>
                    <a:pt x="1374413" y="2315495"/>
                  </a:cubicBezTo>
                  <a:cubicBezTo>
                    <a:pt x="2000117" y="2119300"/>
                    <a:pt x="2658299" y="2085496"/>
                    <a:pt x="3309190" y="2066274"/>
                  </a:cubicBezTo>
                  <a:cubicBezTo>
                    <a:pt x="3629997" y="2056332"/>
                    <a:pt x="3954116" y="2041750"/>
                    <a:pt x="4263655" y="1950280"/>
                  </a:cubicBezTo>
                  <a:cubicBezTo>
                    <a:pt x="4556622" y="1863451"/>
                    <a:pt x="4825728" y="1713653"/>
                    <a:pt x="5084228" y="1553250"/>
                  </a:cubicBezTo>
                  <a:cubicBezTo>
                    <a:pt x="5632382" y="1211897"/>
                    <a:pt x="6150709" y="822157"/>
                    <a:pt x="6718085" y="511956"/>
                  </a:cubicBezTo>
                  <a:cubicBezTo>
                    <a:pt x="7128206" y="287757"/>
                    <a:pt x="7568154" y="104569"/>
                    <a:pt x="8027863" y="18320"/>
                  </a:cubicBezTo>
                  <a:close/>
                </a:path>
              </a:pathLst>
            </a:custGeom>
            <a:solidFill>
              <a:srgbClr val="E8CBC5">
                <a:alpha val="57000"/>
              </a:srgbClr>
            </a:solidFill>
            <a:ln w="66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43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27095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14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82065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914650"/>
            <a:ext cx="9144000" cy="222885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en-US" sz="134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15338"/>
            <a:ext cx="7772400" cy="458115"/>
          </a:xfrm>
        </p:spPr>
        <p:txBody>
          <a:bodyPr/>
          <a:lstStyle>
            <a:lvl1pPr algn="ctr">
              <a:defRPr lang="en-US" sz="2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9265"/>
            <a:ext cx="6400800" cy="573330"/>
          </a:xfrm>
        </p:spPr>
        <p:txBody>
          <a:bodyPr>
            <a:normAutofit/>
          </a:bodyPr>
          <a:lstStyle>
            <a:lvl1pPr marL="0" indent="0" algn="ctr">
              <a:buNone/>
              <a:defRPr lang="en-US" sz="17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58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2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8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97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698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3966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3pPr>
            <a:lvl4pPr marL="1370948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4pPr>
            <a:lvl5pPr marL="1827932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5pPr>
            <a:lvl6pPr marL="2284915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6pPr>
            <a:lvl7pPr marL="2741897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8pPr>
            <a:lvl9pPr marL="3655863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077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774"/>
            </a:lvl1pPr>
            <a:lvl2pPr>
              <a:defRPr sz="2399"/>
            </a:lvl2pPr>
            <a:lvl3pPr>
              <a:defRPr sz="2024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774"/>
            </a:lvl1pPr>
            <a:lvl2pPr>
              <a:defRPr sz="2399"/>
            </a:lvl2pPr>
            <a:lvl3pPr>
              <a:defRPr sz="2024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0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541168E-ACD3-FE4F-8B2F-0825FBE4A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here to edit the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1C28F4-5248-9D4F-BA80-245A429A50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00150"/>
            <a:ext cx="3352800" cy="339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546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83" indent="0">
              <a:buNone/>
              <a:defRPr sz="2024" b="1"/>
            </a:lvl2pPr>
            <a:lvl3pPr marL="913966" indent="0">
              <a:buNone/>
              <a:defRPr sz="1799" b="1"/>
            </a:lvl3pPr>
            <a:lvl4pPr marL="1370948" indent="0">
              <a:buNone/>
              <a:defRPr sz="1574" b="1"/>
            </a:lvl4pPr>
            <a:lvl5pPr marL="1827932" indent="0">
              <a:buNone/>
              <a:defRPr sz="1574" b="1"/>
            </a:lvl5pPr>
            <a:lvl6pPr marL="2284915" indent="0">
              <a:buNone/>
              <a:defRPr sz="1574" b="1"/>
            </a:lvl6pPr>
            <a:lvl7pPr marL="2741897" indent="0">
              <a:buNone/>
              <a:defRPr sz="1574" b="1"/>
            </a:lvl7pPr>
            <a:lvl8pPr marL="3198880" indent="0">
              <a:buNone/>
              <a:defRPr sz="1574" b="1"/>
            </a:lvl8pPr>
            <a:lvl9pPr marL="3655863" indent="0">
              <a:buNone/>
              <a:defRPr sz="15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799"/>
            </a:lvl3pPr>
            <a:lvl4pPr>
              <a:defRPr sz="1574"/>
            </a:lvl4pPr>
            <a:lvl5pPr>
              <a:defRPr sz="1574"/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7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83" indent="0">
              <a:buNone/>
              <a:defRPr sz="2024" b="1"/>
            </a:lvl2pPr>
            <a:lvl3pPr marL="913966" indent="0">
              <a:buNone/>
              <a:defRPr sz="1799" b="1"/>
            </a:lvl3pPr>
            <a:lvl4pPr marL="1370948" indent="0">
              <a:buNone/>
              <a:defRPr sz="1574" b="1"/>
            </a:lvl4pPr>
            <a:lvl5pPr marL="1827932" indent="0">
              <a:buNone/>
              <a:defRPr sz="1574" b="1"/>
            </a:lvl5pPr>
            <a:lvl6pPr marL="2284915" indent="0">
              <a:buNone/>
              <a:defRPr sz="1574" b="1"/>
            </a:lvl6pPr>
            <a:lvl7pPr marL="2741897" indent="0">
              <a:buNone/>
              <a:defRPr sz="1574" b="1"/>
            </a:lvl7pPr>
            <a:lvl8pPr marL="3198880" indent="0">
              <a:buNone/>
              <a:defRPr sz="1574" b="1"/>
            </a:lvl8pPr>
            <a:lvl9pPr marL="3655863" indent="0">
              <a:buNone/>
              <a:defRPr sz="15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799"/>
            </a:lvl3pPr>
            <a:lvl4pPr>
              <a:defRPr sz="1574"/>
            </a:lvl4pPr>
            <a:lvl5pPr>
              <a:defRPr sz="1574"/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5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6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28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1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774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24"/>
            </a:lvl1pPr>
            <a:lvl2pPr marL="456983" indent="0">
              <a:buNone/>
              <a:defRPr sz="1200"/>
            </a:lvl2pPr>
            <a:lvl3pPr marL="913966" indent="0">
              <a:buNone/>
              <a:defRPr sz="975"/>
            </a:lvl3pPr>
            <a:lvl4pPr marL="1370948" indent="0">
              <a:buNone/>
              <a:defRPr sz="900"/>
            </a:lvl4pPr>
            <a:lvl5pPr marL="1827932" indent="0">
              <a:buNone/>
              <a:defRPr sz="900"/>
            </a:lvl5pPr>
            <a:lvl6pPr marL="2284915" indent="0">
              <a:buNone/>
              <a:defRPr sz="900"/>
            </a:lvl6pPr>
            <a:lvl7pPr marL="2741897" indent="0">
              <a:buNone/>
              <a:defRPr sz="900"/>
            </a:lvl7pPr>
            <a:lvl8pPr marL="3198880" indent="0">
              <a:buNone/>
              <a:defRPr sz="900"/>
            </a:lvl8pPr>
            <a:lvl9pPr marL="36558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71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6983" indent="0">
              <a:buNone/>
              <a:defRPr sz="2774"/>
            </a:lvl2pPr>
            <a:lvl3pPr marL="913966" indent="0">
              <a:buNone/>
              <a:defRPr sz="2399"/>
            </a:lvl3pPr>
            <a:lvl4pPr marL="1370948" indent="0">
              <a:buNone/>
              <a:defRPr sz="2024"/>
            </a:lvl4pPr>
            <a:lvl5pPr marL="1827932" indent="0">
              <a:buNone/>
              <a:defRPr sz="2024"/>
            </a:lvl5pPr>
            <a:lvl6pPr marL="2284915" indent="0">
              <a:buNone/>
              <a:defRPr sz="2024"/>
            </a:lvl6pPr>
            <a:lvl7pPr marL="2741897" indent="0">
              <a:buNone/>
              <a:defRPr sz="2024"/>
            </a:lvl7pPr>
            <a:lvl8pPr marL="3198880" indent="0">
              <a:buNone/>
              <a:defRPr sz="2024"/>
            </a:lvl8pPr>
            <a:lvl9pPr marL="3655863" indent="0">
              <a:buNone/>
              <a:defRPr sz="202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6"/>
            <a:ext cx="5486400" cy="603647"/>
          </a:xfrm>
        </p:spPr>
        <p:txBody>
          <a:bodyPr/>
          <a:lstStyle>
            <a:lvl1pPr marL="0" indent="0">
              <a:buNone/>
              <a:defRPr sz="1424"/>
            </a:lvl1pPr>
            <a:lvl2pPr marL="456983" indent="0">
              <a:buNone/>
              <a:defRPr sz="1200"/>
            </a:lvl2pPr>
            <a:lvl3pPr marL="913966" indent="0">
              <a:buNone/>
              <a:defRPr sz="975"/>
            </a:lvl3pPr>
            <a:lvl4pPr marL="1370948" indent="0">
              <a:buNone/>
              <a:defRPr sz="900"/>
            </a:lvl4pPr>
            <a:lvl5pPr marL="1827932" indent="0">
              <a:buNone/>
              <a:defRPr sz="900"/>
            </a:lvl5pPr>
            <a:lvl6pPr marL="2284915" indent="0">
              <a:buNone/>
              <a:defRPr sz="900"/>
            </a:lvl6pPr>
            <a:lvl7pPr marL="2741897" indent="0">
              <a:buNone/>
              <a:defRPr sz="900"/>
            </a:lvl7pPr>
            <a:lvl8pPr marL="3198880" indent="0">
              <a:buNone/>
              <a:defRPr sz="900"/>
            </a:lvl8pPr>
            <a:lvl9pPr marL="36558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31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9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2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4" y="2152977"/>
            <a:ext cx="4449167" cy="533311"/>
          </a:xfrm>
        </p:spPr>
        <p:txBody>
          <a:bodyPr>
            <a:normAutofit/>
          </a:bodyPr>
          <a:lstStyle>
            <a:lvl1pPr algn="ctr">
              <a:defRPr sz="2699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79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8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ABC530-4866-B14D-863B-47A6EF2EAF5D}"/>
              </a:ext>
            </a:extLst>
          </p:cNvPr>
          <p:cNvGrpSpPr/>
          <p:nvPr userDrawn="1"/>
        </p:nvGrpSpPr>
        <p:grpSpPr>
          <a:xfrm>
            <a:off x="-76199" y="-34609"/>
            <a:ext cx="9266079" cy="5237205"/>
            <a:chOff x="-76199" y="-34609"/>
            <a:chExt cx="9266079" cy="523720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130CA23-DAD0-114C-9728-DAAE075387EE}"/>
                </a:ext>
              </a:extLst>
            </p:cNvPr>
            <p:cNvSpPr/>
            <p:nvPr/>
          </p:nvSpPr>
          <p:spPr>
            <a:xfrm>
              <a:off x="-76199" y="-34609"/>
              <a:ext cx="4131541" cy="780706"/>
            </a:xfrm>
            <a:custGeom>
              <a:avLst/>
              <a:gdLst>
                <a:gd name="connsiteX0" fmla="*/ 0 w 4131541"/>
                <a:gd name="connsiteY0" fmla="*/ 0 h 780706"/>
                <a:gd name="connsiteX1" fmla="*/ 4131541 w 4131541"/>
                <a:gd name="connsiteY1" fmla="*/ 0 h 780706"/>
                <a:gd name="connsiteX2" fmla="*/ 4031963 w 4131541"/>
                <a:gd name="connsiteY2" fmla="*/ 49139 h 780706"/>
                <a:gd name="connsiteX3" fmla="*/ 3087286 w 4131541"/>
                <a:gd name="connsiteY3" fmla="*/ 391870 h 780706"/>
                <a:gd name="connsiteX4" fmla="*/ 2384031 w 4131541"/>
                <a:gd name="connsiteY4" fmla="*/ 454838 h 780706"/>
                <a:gd name="connsiteX5" fmla="*/ 1669509 w 4131541"/>
                <a:gd name="connsiteY5" fmla="*/ 424349 h 780706"/>
                <a:gd name="connsiteX6" fmla="*/ 349830 w 4131541"/>
                <a:gd name="connsiteY6" fmla="*/ 601322 h 780706"/>
                <a:gd name="connsiteX7" fmla="*/ 81884 w 4131541"/>
                <a:gd name="connsiteY7" fmla="*/ 728750 h 780706"/>
                <a:gd name="connsiteX8" fmla="*/ 0 w 4131541"/>
                <a:gd name="connsiteY8" fmla="*/ 780706 h 78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41" h="780706">
                  <a:moveTo>
                    <a:pt x="0" y="0"/>
                  </a:moveTo>
                  <a:lnTo>
                    <a:pt x="4131541" y="0"/>
                  </a:lnTo>
                  <a:lnTo>
                    <a:pt x="4031963" y="49139"/>
                  </a:lnTo>
                  <a:cubicBezTo>
                    <a:pt x="3728442" y="193397"/>
                    <a:pt x="3415880" y="320783"/>
                    <a:pt x="3087286" y="391870"/>
                  </a:cubicBezTo>
                  <a:cubicBezTo>
                    <a:pt x="2855961" y="442245"/>
                    <a:pt x="2620659" y="459478"/>
                    <a:pt x="2384031" y="454838"/>
                  </a:cubicBezTo>
                  <a:cubicBezTo>
                    <a:pt x="2146078" y="450861"/>
                    <a:pt x="1908125" y="430314"/>
                    <a:pt x="1669509" y="424349"/>
                  </a:cubicBezTo>
                  <a:cubicBezTo>
                    <a:pt x="1224093" y="412418"/>
                    <a:pt x="771385" y="440256"/>
                    <a:pt x="349830" y="601322"/>
                  </a:cubicBezTo>
                  <a:cubicBezTo>
                    <a:pt x="258029" y="636783"/>
                    <a:pt x="167885" y="679204"/>
                    <a:pt x="81884" y="728750"/>
                  </a:cubicBezTo>
                  <a:lnTo>
                    <a:pt x="0" y="780706"/>
                  </a:lnTo>
                  <a:close/>
                </a:path>
              </a:pathLst>
            </a:custGeom>
            <a:solidFill>
              <a:srgbClr val="E8CBC5">
                <a:alpha val="57000"/>
              </a:srgbClr>
            </a:solidFill>
            <a:ln w="66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pt-B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580403F-2002-BF41-9DF5-D0967B995AF2}"/>
                </a:ext>
              </a:extLst>
            </p:cNvPr>
            <p:cNvSpPr/>
            <p:nvPr/>
          </p:nvSpPr>
          <p:spPr>
            <a:xfrm>
              <a:off x="1040132" y="2033280"/>
              <a:ext cx="8149748" cy="3169316"/>
            </a:xfrm>
            <a:custGeom>
              <a:avLst/>
              <a:gdLst>
                <a:gd name="connsiteX0" fmla="*/ 8149748 w 8149748"/>
                <a:gd name="connsiteY0" fmla="*/ 0 h 3169316"/>
                <a:gd name="connsiteX1" fmla="*/ 8149748 w 8149748"/>
                <a:gd name="connsiteY1" fmla="*/ 3169316 h 3169316"/>
                <a:gd name="connsiteX2" fmla="*/ 0 w 8149748"/>
                <a:gd name="connsiteY2" fmla="*/ 3169316 h 3169316"/>
                <a:gd name="connsiteX3" fmla="*/ 128403 w 8149748"/>
                <a:gd name="connsiteY3" fmla="*/ 3031532 h 3169316"/>
                <a:gd name="connsiteX4" fmla="*/ 1374413 w 8149748"/>
                <a:gd name="connsiteY4" fmla="*/ 2315495 h 3169316"/>
                <a:gd name="connsiteX5" fmla="*/ 3309190 w 8149748"/>
                <a:gd name="connsiteY5" fmla="*/ 2066274 h 3169316"/>
                <a:gd name="connsiteX6" fmla="*/ 4263655 w 8149748"/>
                <a:gd name="connsiteY6" fmla="*/ 1950280 h 3169316"/>
                <a:gd name="connsiteX7" fmla="*/ 5084228 w 8149748"/>
                <a:gd name="connsiteY7" fmla="*/ 1553250 h 3169316"/>
                <a:gd name="connsiteX8" fmla="*/ 6718085 w 8149748"/>
                <a:gd name="connsiteY8" fmla="*/ 511956 h 3169316"/>
                <a:gd name="connsiteX9" fmla="*/ 8027863 w 8149748"/>
                <a:gd name="connsiteY9" fmla="*/ 18320 h 31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49748" h="3169316">
                  <a:moveTo>
                    <a:pt x="8149748" y="0"/>
                  </a:moveTo>
                  <a:lnTo>
                    <a:pt x="8149748" y="3169316"/>
                  </a:lnTo>
                  <a:lnTo>
                    <a:pt x="0" y="3169316"/>
                  </a:lnTo>
                  <a:lnTo>
                    <a:pt x="128403" y="3031532"/>
                  </a:lnTo>
                  <a:cubicBezTo>
                    <a:pt x="472778" y="2692839"/>
                    <a:pt x="916237" y="2458749"/>
                    <a:pt x="1374413" y="2315495"/>
                  </a:cubicBezTo>
                  <a:cubicBezTo>
                    <a:pt x="2000117" y="2119300"/>
                    <a:pt x="2658299" y="2085496"/>
                    <a:pt x="3309190" y="2066274"/>
                  </a:cubicBezTo>
                  <a:cubicBezTo>
                    <a:pt x="3629997" y="2056332"/>
                    <a:pt x="3954116" y="2041750"/>
                    <a:pt x="4263655" y="1950280"/>
                  </a:cubicBezTo>
                  <a:cubicBezTo>
                    <a:pt x="4556622" y="1863451"/>
                    <a:pt x="4825728" y="1713653"/>
                    <a:pt x="5084228" y="1553250"/>
                  </a:cubicBezTo>
                  <a:cubicBezTo>
                    <a:pt x="5632382" y="1211897"/>
                    <a:pt x="6150709" y="822157"/>
                    <a:pt x="6718085" y="511956"/>
                  </a:cubicBezTo>
                  <a:cubicBezTo>
                    <a:pt x="7128206" y="287757"/>
                    <a:pt x="7568154" y="104569"/>
                    <a:pt x="8027863" y="18320"/>
                  </a:cubicBezTo>
                  <a:close/>
                </a:path>
              </a:pathLst>
            </a:custGeom>
            <a:solidFill>
              <a:srgbClr val="E8CBC5">
                <a:alpha val="57000"/>
              </a:srgbClr>
            </a:solidFill>
            <a:ln w="66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pt-BR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49"/>
            <a:ext cx="8229600" cy="3546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5767FD-DFC7-3846-BA69-3EF38CD89A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here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49"/>
            <a:ext cx="8229600" cy="35468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5767FD-DFC7-3846-BA69-3EF38CD89A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here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349016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F74659-9C7E-E541-BE01-1B52222EB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195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here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710" r:id="rId5"/>
    <p:sldLayoutId id="2147483669" r:id="rId6"/>
    <p:sldLayoutId id="2147483666" r:id="rId7"/>
    <p:sldLayoutId id="2147483709" r:id="rId8"/>
    <p:sldLayoutId id="2147483670" r:id="rId9"/>
    <p:sldLayoutId id="2147483708" r:id="rId10"/>
    <p:sldLayoutId id="2147483671" r:id="rId11"/>
    <p:sldLayoutId id="2147483682" r:id="rId12"/>
    <p:sldLayoutId id="2147483681" r:id="rId13"/>
    <p:sldLayoutId id="2147483683" r:id="rId14"/>
    <p:sldLayoutId id="2147483684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9" r:id="rId21"/>
    <p:sldLayoutId id="2147483680" r:id="rId22"/>
  </p:sldLayoutIdLst>
  <p:txStyles>
    <p:titleStyle>
      <a:lvl1pPr algn="l" defTabSz="914362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19" indent="-285738" algn="l" defTabSz="91436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52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34" indent="-228591" algn="l" defTabSz="91436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14" indent="-228591" algn="l" defTabSz="91436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495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3819"/>
            <a:ext cx="8229600" cy="37408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9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</p:sldLayoutIdLst>
  <p:txStyles>
    <p:titleStyle>
      <a:lvl1pPr algn="l" defTabSz="914362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19" indent="-285738" algn="l" defTabSz="91436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52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34" indent="-228591" algn="l" defTabSz="91436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14" indent="-228591" algn="l" defTabSz="91436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495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1"/>
            <a:ext cx="8229600" cy="53331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853820"/>
            <a:ext cx="8229600" cy="374080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913966" rtl="0" eaLnBrk="1" latinLnBrk="0" hangingPunct="1">
        <a:spcBef>
          <a:spcPct val="0"/>
        </a:spcBef>
        <a:buNone/>
        <a:defRPr sz="26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7" indent="-342737" algn="l" defTabSz="91396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j-lt"/>
          <a:ea typeface="+mn-ea"/>
          <a:cs typeface="+mn-cs"/>
        </a:defRPr>
      </a:lvl1pPr>
      <a:lvl2pPr marL="742598" indent="-285614" algn="l" defTabSz="913966" rtl="0" eaLnBrk="1" latinLnBrk="0" hangingPunct="1">
        <a:spcBef>
          <a:spcPct val="20000"/>
        </a:spcBef>
        <a:buFont typeface="Arial" pitchFamily="34" charset="0"/>
        <a:buChar char="–"/>
        <a:defRPr sz="2399" kern="1200">
          <a:solidFill>
            <a:schemeClr val="tx1"/>
          </a:solidFill>
          <a:latin typeface="+mj-lt"/>
          <a:ea typeface="+mn-ea"/>
          <a:cs typeface="+mn-cs"/>
        </a:defRPr>
      </a:lvl2pPr>
      <a:lvl3pPr marL="1142457" indent="-228492" algn="l" defTabSz="913966" rtl="0" eaLnBrk="1" latinLnBrk="0" hangingPunct="1">
        <a:spcBef>
          <a:spcPct val="200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j-lt"/>
          <a:ea typeface="+mn-ea"/>
          <a:cs typeface="+mn-cs"/>
        </a:defRPr>
      </a:lvl3pPr>
      <a:lvl4pPr marL="1599440" indent="-228492" algn="l" defTabSz="913966" rtl="0" eaLnBrk="1" latinLnBrk="0" hangingPunct="1">
        <a:spcBef>
          <a:spcPct val="20000"/>
        </a:spcBef>
        <a:buFont typeface="Arial" pitchFamily="34" charset="0"/>
        <a:buChar char="–"/>
        <a:defRPr sz="1499" kern="1200">
          <a:solidFill>
            <a:schemeClr val="tx1"/>
          </a:solidFill>
          <a:latin typeface="+mj-lt"/>
          <a:ea typeface="+mn-ea"/>
          <a:cs typeface="+mn-cs"/>
        </a:defRPr>
      </a:lvl4pPr>
      <a:lvl5pPr marL="2056423" indent="-228492" algn="l" defTabSz="913966" rtl="0" eaLnBrk="1" latinLnBrk="0" hangingPunct="1">
        <a:spcBef>
          <a:spcPct val="20000"/>
        </a:spcBef>
        <a:buFont typeface="Arial" pitchFamily="34" charset="0"/>
        <a:buChar char="»"/>
        <a:defRPr sz="1499" kern="1200">
          <a:solidFill>
            <a:schemeClr val="tx1"/>
          </a:solidFill>
          <a:latin typeface="+mj-lt"/>
          <a:ea typeface="+mn-ea"/>
          <a:cs typeface="+mn-cs"/>
        </a:defRPr>
      </a:lvl5pPr>
      <a:lvl6pPr marL="2513405" indent="-228492" algn="l" defTabSz="913966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0389" indent="-228492" algn="l" defTabSz="913966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2" indent="-228492" algn="l" defTabSz="913966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4" indent="-228492" algn="l" defTabSz="913966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83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66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8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2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5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7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3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71AE4730-6F0C-4567-935F-F33CFB4E0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16"/>
          <a:stretch/>
        </p:blipFill>
        <p:spPr bwMode="auto">
          <a:xfrm>
            <a:off x="-351584" y="-1"/>
            <a:ext cx="10109947" cy="537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71FE59-66FA-442E-B804-31E989BAE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4167" r="14166" b="23610"/>
          <a:stretch/>
        </p:blipFill>
        <p:spPr>
          <a:xfrm>
            <a:off x="1771649" y="466436"/>
            <a:ext cx="5301683" cy="4152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151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FE0D3F-7BBB-97FE-D9AB-2D8374231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53060"/>
              </p:ext>
            </p:extLst>
          </p:nvPr>
        </p:nvGraphicFramePr>
        <p:xfrm>
          <a:off x="609600" y="57150"/>
          <a:ext cx="8153400" cy="4267200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543613">
                  <a:extLst>
                    <a:ext uri="{9D8B030D-6E8A-4147-A177-3AD203B41FA5}">
                      <a16:colId xmlns:a16="http://schemas.microsoft.com/office/drawing/2014/main" val="181613434"/>
                    </a:ext>
                  </a:extLst>
                </a:gridCol>
                <a:gridCol w="3020114">
                  <a:extLst>
                    <a:ext uri="{9D8B030D-6E8A-4147-A177-3AD203B41FA5}">
                      <a16:colId xmlns:a16="http://schemas.microsoft.com/office/drawing/2014/main" val="2654125326"/>
                    </a:ext>
                  </a:extLst>
                </a:gridCol>
                <a:gridCol w="3589673">
                  <a:extLst>
                    <a:ext uri="{9D8B030D-6E8A-4147-A177-3AD203B41FA5}">
                      <a16:colId xmlns:a16="http://schemas.microsoft.com/office/drawing/2014/main" val="1256227489"/>
                    </a:ext>
                  </a:extLst>
                </a:gridCol>
              </a:tblGrid>
              <a:tr h="177800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Compset" panose="00000400000000000000" pitchFamily="2" charset="-78"/>
                        </a:rPr>
                        <a:t>مفروضه­های دانش­شناسی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Compset" panose="00000400000000000000" pitchFamily="2" charset="-78"/>
                        </a:rPr>
                        <a:t>ناظر باید خود را از جهان از جمله موجودیت بدنیخود، جدا کند تا به وضعیت منِ استعلایی برسد؛ تعصب نداشته باشد؛ پدیده­ها را با ابزارهای توصیفی بفهمد.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Compset" panose="00000400000000000000" pitchFamily="2" charset="-78"/>
                        </a:rPr>
                        <a:t>هایدگر: ناظر، بخشی از جهان است و تعصب ندارد و پدیده را به معنای تفسیری درک می­کند. </a:t>
                      </a:r>
                      <a:endParaRPr lang="en-US" sz="180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Compset" panose="00000400000000000000" pitchFamily="2" charset="-78"/>
                        </a:rPr>
                        <a:t>گادامر: فرآیند هرمنوتیکی یک روش گفت و شنودی است که به موجب آن افق مفسر و پدیده تحت بررسی با هم ترکیب می­شوند.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480903"/>
                  </a:ext>
                </a:extLst>
              </a:tr>
              <a:tr h="248920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Compset" panose="00000400000000000000" pitchFamily="2" charset="-78"/>
                        </a:rPr>
                        <a:t>مطالعه تجربه زیسته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Compset" panose="00000400000000000000" pitchFamily="2" charset="-78"/>
                        </a:rPr>
                        <a:t>هوسرل تجربه زيسته از يك پديده را ويژگي­هايي می­داند كه توسط افرادي كه اين پديده را به طور مشترك تجربه كرده­اند، ادراك مي­شود. اين ويژگي­هاي ادراك شده مشترك، يا جوهرهاي جهاني مي­توانند براي گسترش يك توصيف تعميم يافته، به کار روند.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Compset" panose="00000400000000000000" pitchFamily="2" charset="-78"/>
                        </a:rPr>
                        <a:t>هایدگر بیشتر بر درک و فهم تجربه زیسته تأکید می­کند تا توصیف آن.</a:t>
                      </a:r>
                      <a:endParaRPr lang="en-US" sz="18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Compset" panose="00000400000000000000" pitchFamily="2" charset="-78"/>
                        </a:rPr>
                        <a:t> گادامر با تأکید بر درک و فهم تجربه زیسته عناصر اساس درک و فهم را شامل زمانمندی، زبان، پیشداوری­ها و گفتگوی با متن می­داند.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385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29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BF48A4-CC1E-9767-455C-B08A3ADA7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30191"/>
              </p:ext>
            </p:extLst>
          </p:nvPr>
        </p:nvGraphicFramePr>
        <p:xfrm>
          <a:off x="304800" y="285750"/>
          <a:ext cx="8610600" cy="4495799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630170">
                  <a:extLst>
                    <a:ext uri="{9D8B030D-6E8A-4147-A177-3AD203B41FA5}">
                      <a16:colId xmlns:a16="http://schemas.microsoft.com/office/drawing/2014/main" val="2549000847"/>
                    </a:ext>
                  </a:extLst>
                </a:gridCol>
                <a:gridCol w="3189467">
                  <a:extLst>
                    <a:ext uri="{9D8B030D-6E8A-4147-A177-3AD203B41FA5}">
                      <a16:colId xmlns:a16="http://schemas.microsoft.com/office/drawing/2014/main" val="1168101088"/>
                    </a:ext>
                  </a:extLst>
                </a:gridCol>
                <a:gridCol w="3790963">
                  <a:extLst>
                    <a:ext uri="{9D8B030D-6E8A-4147-A177-3AD203B41FA5}">
                      <a16:colId xmlns:a16="http://schemas.microsoft.com/office/drawing/2014/main" val="2607328808"/>
                    </a:ext>
                  </a:extLst>
                </a:gridCol>
              </a:tblGrid>
              <a:tr h="321129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پدیدارشناسی استعلایی (توصیفی) هوسرل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پدیدارشناسی هرمنوتیک هایدگر و گادامر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extLst>
                  <a:ext uri="{0D108BD9-81ED-4DB2-BD59-A6C34878D82A}">
                    <a16:rowId xmlns:a16="http://schemas.microsoft.com/office/drawing/2014/main" val="3936563511"/>
                  </a:ext>
                </a:extLst>
              </a:tr>
              <a:tr h="1605643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آگاهی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هوسرل، تجربه درونی ناب و خالص آگاه بودن از چیزی و آگاهی بدون واسطه، بدون تفسیر و پیش استنباطی و فوری را بررسی می­کند. به زعم او، پدیده­هایی که توسط آگاهی فرد درک می­شوند باید هدف مطالعه علمی باشند.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هایدگر ساختارهای اساسی مانند مقولات اساسی تجربه انسانی را تفسیر می­کند، نه آگاهی ناب و خالص را. </a:t>
                      </a:r>
                      <a:endParaRPr lang="en-US" sz="160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گادامر </a:t>
                      </a:r>
                      <a:r>
                        <a:rPr lang="ar-SA" sz="1600">
                          <a:effectLst/>
                          <a:cs typeface="B Compset" panose="00000400000000000000" pitchFamily="2" charset="-78"/>
                        </a:rPr>
                        <a:t>به دنبال درک جهان است و معتقد است که درک جهان فی­نفسه کامل نیست.</a:t>
                      </a:r>
                      <a:endParaRPr lang="en-US" sz="160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extLst>
                  <a:ext uri="{0D108BD9-81ED-4DB2-BD59-A6C34878D82A}">
                    <a16:rowId xmlns:a16="http://schemas.microsoft.com/office/drawing/2014/main" val="1968548841"/>
                  </a:ext>
                </a:extLst>
              </a:tr>
              <a:tr h="2569027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نقش پژوهشگر در فرآیند گردآوری و تحلیل داده­ها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در فرآیند گردآوری و تحلیل داده­ها، پژوهشگر ذهنيتش را در پرانتز قرار مي­دهد.</a:t>
                      </a:r>
                      <a:endParaRPr lang="en-US" sz="160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هایدگر و گادامر: در پدیدارشناسی هرمنوتیک، در فرآیند گردآوری و تحلیل داده­ها بر تجربۀ مشارکت­کنندگان با پدیده مورد مطالعه تأکید می­شود و در عین حال بر تجربۀ شخصی پژوهشگر نیز تأمل می­شود. </a:t>
                      </a:r>
                      <a:endParaRPr lang="en-US" sz="16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Compset" panose="00000400000000000000" pitchFamily="2" charset="-78"/>
                        </a:rPr>
                        <a:t>گادامر بر نقش زبان به عنوان یک ابزار جهانی برای درک و فهم، و همچنین بر گفتگوی دوجانبه بین پژوهشگر و پدیده مورد مطالعه تأکید می­کند و در پرانتز قرار دادن را نه ممکن می­داند و نه مطلوب.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extLst>
                  <a:ext uri="{0D108BD9-81ED-4DB2-BD59-A6C34878D82A}">
                    <a16:rowId xmlns:a16="http://schemas.microsoft.com/office/drawing/2014/main" val="2079136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64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77938F-A03A-C846-BE97-1834E0DC4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88261"/>
              </p:ext>
            </p:extLst>
          </p:nvPr>
        </p:nvGraphicFramePr>
        <p:xfrm>
          <a:off x="152400" y="285750"/>
          <a:ext cx="8362950" cy="4737165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583285">
                  <a:extLst>
                    <a:ext uri="{9D8B030D-6E8A-4147-A177-3AD203B41FA5}">
                      <a16:colId xmlns:a16="http://schemas.microsoft.com/office/drawing/2014/main" val="1225491802"/>
                    </a:ext>
                  </a:extLst>
                </a:gridCol>
                <a:gridCol w="3097734">
                  <a:extLst>
                    <a:ext uri="{9D8B030D-6E8A-4147-A177-3AD203B41FA5}">
                      <a16:colId xmlns:a16="http://schemas.microsoft.com/office/drawing/2014/main" val="3192284603"/>
                    </a:ext>
                  </a:extLst>
                </a:gridCol>
                <a:gridCol w="3681931">
                  <a:extLst>
                    <a:ext uri="{9D8B030D-6E8A-4147-A177-3AD203B41FA5}">
                      <a16:colId xmlns:a16="http://schemas.microsoft.com/office/drawing/2014/main" val="2417894995"/>
                    </a:ext>
                  </a:extLst>
                </a:gridCol>
              </a:tblGrid>
              <a:tr h="1015107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درک معنای یک پدیده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Compset" panose="00000400000000000000" pitchFamily="2" charset="-78"/>
                        </a:rPr>
                        <a:t>برای درک معنای یک پدیده فرد باید پیش­فرض­های خود را کنار بگذارد و پدیده را به صورت محض درک و توصیف کند.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هایدگر درک و فهم را بر شالودۀ زمان استوار  می­کند که در بستر یک تاریخ و سنت معنا می­یابد.</a:t>
                      </a:r>
                      <a:endParaRPr lang="en-US" sz="160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گادامر فهم را تاریخی و زمانمند می­داند.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extLst>
                  <a:ext uri="{0D108BD9-81ED-4DB2-BD59-A6C34878D82A}">
                    <a16:rowId xmlns:a16="http://schemas.microsoft.com/office/drawing/2014/main" val="1356103445"/>
                  </a:ext>
                </a:extLst>
              </a:tr>
              <a:tr h="304532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 روش­شناختی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برای بررسی پدیده­ها از چشم­اندازهای متفاوت واحدها و خوشه­های معنایی در داخل مضامین قرار می­گیرند. از تغییرات تخيلي برای خلق توصیفات ساختاری استفاده می­شود و این توصیف­ها برای شکل­گیری ذات پدیده ترکیب می­شوند.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از دید هایدگر برای یک تحلیل قوی و ظریف، چرخه­های تکراری ثبت می­شوند و پژوهشگر با نوشتن تأملات خود به سمت یک تحلیل قوی و ظریف پیش می­رود و در این راستا رابطه کل و جزء را مشخص می­کند و نحوه­ای که داده­ها (اجزا) در درک و فهم تکوینی پدیده­ها (کل) سهم دارند را آشکار می­سازد.</a:t>
                      </a:r>
                      <a:endParaRPr lang="en-US" sz="16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Compset" panose="00000400000000000000" pitchFamily="2" charset="-78"/>
                        </a:rPr>
                        <a:t>در هرمنوتیک فلسفی گادامر نحوه­ی «گفتگوی میان انسان و جهان» و «گفتگوی میان اشخاص» مبنایی برای شناخت و درک و فهم هستند.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extLst>
                  <a:ext uri="{0D108BD9-81ED-4DB2-BD59-A6C34878D82A}">
                    <a16:rowId xmlns:a16="http://schemas.microsoft.com/office/drawing/2014/main" val="3983001422"/>
                  </a:ext>
                </a:extLst>
              </a:tr>
              <a:tr h="676738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مثال­ها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Compset" panose="00000400000000000000" pitchFamily="2" charset="-78"/>
                        </a:rPr>
                        <a:t>پولکینگهورن، موستاکس، جیورجی، کلایزی، </a:t>
                      </a: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تکاول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        ون مانن، باینوم، اسمیت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1384" marR="41384" marT="0" marB="0"/>
                </a:tc>
                <a:extLst>
                  <a:ext uri="{0D108BD9-81ED-4DB2-BD59-A6C34878D82A}">
                    <a16:rowId xmlns:a16="http://schemas.microsoft.com/office/drawing/2014/main" val="115031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77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B100A4-47A5-FB4D-A37D-302E765BE525}"/>
              </a:ext>
            </a:extLst>
          </p:cNvPr>
          <p:cNvSpPr txBox="1"/>
          <p:nvPr/>
        </p:nvSpPr>
        <p:spPr>
          <a:xfrm>
            <a:off x="2394305" y="1927329"/>
            <a:ext cx="17204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پدیدارشناسی در 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روان­شناسی تربیتی</a:t>
            </a:r>
            <a:endParaRPr lang="en-US" sz="1800" dirty="0">
              <a:cs typeface="B Compset" panose="00000400000000000000" pitchFamily="2" charset="-78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7AE73AE-A4D4-8644-97F8-E7E21C3C873B}"/>
              </a:ext>
            </a:extLst>
          </p:cNvPr>
          <p:cNvSpPr/>
          <p:nvPr/>
        </p:nvSpPr>
        <p:spPr>
          <a:xfrm>
            <a:off x="794514" y="2085755"/>
            <a:ext cx="795528" cy="685800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65373-5C96-EB43-AB15-AD956C4D38D4}"/>
              </a:ext>
            </a:extLst>
          </p:cNvPr>
          <p:cNvSpPr txBox="1"/>
          <p:nvPr/>
        </p:nvSpPr>
        <p:spPr>
          <a:xfrm>
            <a:off x="2057401" y="3286050"/>
            <a:ext cx="210149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800" dirty="0">
                <a:cs typeface="B Compset" panose="00000400000000000000" pitchFamily="2" charset="-78"/>
              </a:rPr>
              <a:t>پدیدارشناسی در روان شناسی صنعتی-سازمانی</a:t>
            </a:r>
            <a:endParaRPr lang="en-US" sz="1800" dirty="0">
              <a:cs typeface="B Compset" panose="00000400000000000000" pitchFamily="2" charset="-78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EEC0507-4F87-544C-A4B9-7B6508CC582E}"/>
              </a:ext>
            </a:extLst>
          </p:cNvPr>
          <p:cNvSpPr/>
          <p:nvPr/>
        </p:nvSpPr>
        <p:spPr>
          <a:xfrm>
            <a:off x="863000" y="3365947"/>
            <a:ext cx="795528" cy="685800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4E996C-B233-FB47-A162-15E0A7DE7301}"/>
              </a:ext>
            </a:extLst>
          </p:cNvPr>
          <p:cNvSpPr txBox="1"/>
          <p:nvPr/>
        </p:nvSpPr>
        <p:spPr>
          <a:xfrm>
            <a:off x="5316828" y="1927329"/>
            <a:ext cx="274754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a-IR" sz="1800" dirty="0">
                <a:cs typeface="B Compset" panose="00000400000000000000" pitchFamily="2" charset="-78"/>
              </a:rPr>
              <a:t>پدیدارشناسی در روان شناسی شخصیت</a:t>
            </a:r>
          </a:p>
          <a:p>
            <a:pPr algn="ctr"/>
            <a:r>
              <a:rPr lang="fa-IR" sz="1800" dirty="0">
                <a:cs typeface="B Compset" panose="00000400000000000000" pitchFamily="2" charset="-78"/>
              </a:rPr>
              <a:t>راجرز، کلی</a:t>
            </a:r>
            <a:endParaRPr lang="en-US" sz="1800" dirty="0">
              <a:cs typeface="B Compset" panose="00000400000000000000" pitchFamily="2" charset="-78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8BD03A46-08F4-224F-8445-622F5C553C7A}"/>
              </a:ext>
            </a:extLst>
          </p:cNvPr>
          <p:cNvSpPr/>
          <p:nvPr/>
        </p:nvSpPr>
        <p:spPr>
          <a:xfrm>
            <a:off x="4357385" y="2007226"/>
            <a:ext cx="795528" cy="685800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271C8-E744-C04F-A94F-1517346FF35D}"/>
              </a:ext>
            </a:extLst>
          </p:cNvPr>
          <p:cNvSpPr txBox="1"/>
          <p:nvPr/>
        </p:nvSpPr>
        <p:spPr>
          <a:xfrm>
            <a:off x="5280171" y="3147550"/>
            <a:ext cx="25664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پدیدارشناسی در روان­شناسی سلامت</a:t>
            </a:r>
            <a:endParaRPr lang="en-US" sz="1800" dirty="0">
              <a:cs typeface="B Compset" panose="00000400000000000000" pitchFamily="2" charset="-78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B0789309-5DC8-7A42-BBC6-D74EA67AFF4A}"/>
              </a:ext>
            </a:extLst>
          </p:cNvPr>
          <p:cNvSpPr/>
          <p:nvPr/>
        </p:nvSpPr>
        <p:spPr>
          <a:xfrm>
            <a:off x="4357385" y="3365947"/>
            <a:ext cx="795528" cy="685800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371F5-7F3D-E448-BC93-7F36F472532D}"/>
              </a:ext>
            </a:extLst>
          </p:cNvPr>
          <p:cNvSpPr/>
          <p:nvPr/>
        </p:nvSpPr>
        <p:spPr>
          <a:xfrm rot="5400000">
            <a:off x="8385511" y="4678163"/>
            <a:ext cx="612099" cy="314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headwithgears">
            <a:extLst>
              <a:ext uri="{FF2B5EF4-FFF2-40B4-BE49-F238E27FC236}">
                <a16:creationId xmlns:a16="http://schemas.microsoft.com/office/drawing/2014/main" id="{1F0A2A53-96FE-8342-8F67-F6B40F94BD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0778" y="2085755"/>
            <a:ext cx="528742" cy="528742"/>
          </a:xfrm>
          <a:prstGeom prst="rect">
            <a:avLst/>
          </a:prstGeom>
        </p:spPr>
      </p:pic>
      <p:pic>
        <p:nvPicPr>
          <p:cNvPr id="25" name="Graphic 24" descr="piechart">
            <a:extLst>
              <a:ext uri="{FF2B5EF4-FFF2-40B4-BE49-F238E27FC236}">
                <a16:creationId xmlns:a16="http://schemas.microsoft.com/office/drawing/2014/main" id="{B801976F-3C24-6D4B-A737-3FFB818E75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088" y="3459557"/>
            <a:ext cx="528742" cy="528742"/>
          </a:xfrm>
          <a:prstGeom prst="rect">
            <a:avLst/>
          </a:prstGeom>
        </p:spPr>
      </p:pic>
      <p:pic>
        <p:nvPicPr>
          <p:cNvPr id="27" name="Graphic 26" descr="webdesign">
            <a:extLst>
              <a:ext uri="{FF2B5EF4-FFF2-40B4-BE49-F238E27FC236}">
                <a16:creationId xmlns:a16="http://schemas.microsoft.com/office/drawing/2014/main" id="{82303B0F-FE5B-144B-AD3E-D2EF2A9651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21" y="2109937"/>
            <a:ext cx="528742" cy="528742"/>
          </a:xfrm>
          <a:prstGeom prst="rect">
            <a:avLst/>
          </a:prstGeom>
        </p:spPr>
      </p:pic>
      <p:pic>
        <p:nvPicPr>
          <p:cNvPr id="29" name="Graphic 28" descr="cheers">
            <a:extLst>
              <a:ext uri="{FF2B5EF4-FFF2-40B4-BE49-F238E27FC236}">
                <a16:creationId xmlns:a16="http://schemas.microsoft.com/office/drawing/2014/main" id="{20F24F67-AC10-9F46-A74C-1833EBE0F2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56962" y="3473669"/>
            <a:ext cx="528742" cy="5287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1733E5-D317-D1E6-0DA0-53A39FF78D7D}"/>
              </a:ext>
            </a:extLst>
          </p:cNvPr>
          <p:cNvSpPr txBox="1"/>
          <p:nvPr/>
        </p:nvSpPr>
        <p:spPr>
          <a:xfrm>
            <a:off x="1266308" y="428811"/>
            <a:ext cx="45248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800" b="1" dirty="0">
                <a:solidFill>
                  <a:schemeClr val="accent2"/>
                </a:solidFill>
                <a:latin typeface="Segoe UI" panose="020B0502040204020203" pitchFamily="34" charset="0"/>
                <a:cs typeface="B Davat" panose="00000400000000000000" pitchFamily="2" charset="-78"/>
              </a:rPr>
              <a:t>فصل دوم</a:t>
            </a:r>
            <a:endParaRPr lang="en-US" sz="4800" b="1" dirty="0">
              <a:solidFill>
                <a:schemeClr val="accent2"/>
              </a:solidFill>
              <a:latin typeface="Segoe UI" panose="020B0502040204020203" pitchFamily="34" charset="0"/>
              <a:cs typeface="B Davat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78759-F489-78DC-A23C-D1A71E335B94}"/>
              </a:ext>
            </a:extLst>
          </p:cNvPr>
          <p:cNvSpPr txBox="1"/>
          <p:nvPr/>
        </p:nvSpPr>
        <p:spPr>
          <a:xfrm>
            <a:off x="5331467" y="3599540"/>
            <a:ext cx="25151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پدیدارشناسی در ارزیابی های بالینی</a:t>
            </a:r>
            <a:endParaRPr lang="en-US" sz="1800" dirty="0">
              <a:cs typeface="B Compset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EC1C3-3EEA-8F9A-324E-D5D58D2A7106}"/>
              </a:ext>
            </a:extLst>
          </p:cNvPr>
          <p:cNvSpPr txBox="1"/>
          <p:nvPr/>
        </p:nvSpPr>
        <p:spPr>
          <a:xfrm>
            <a:off x="5369625" y="4126049"/>
            <a:ext cx="29350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پدیدارشناسی در درمان های روان شناختی</a:t>
            </a:r>
            <a:endParaRPr lang="en-US" sz="1800" dirty="0">
              <a:cs typeface="B Compset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B1E55B-070E-44ED-49CE-96369F7E751F}"/>
              </a:ext>
            </a:extLst>
          </p:cNvPr>
          <p:cNvSpPr txBox="1"/>
          <p:nvPr/>
        </p:nvSpPr>
        <p:spPr>
          <a:xfrm>
            <a:off x="2077337" y="4018774"/>
            <a:ext cx="21014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800" dirty="0">
                <a:cs typeface="B Compset" panose="00000400000000000000" pitchFamily="2" charset="-78"/>
              </a:rPr>
              <a:t>پدیدارشناسی در مشاوره</a:t>
            </a:r>
            <a:endParaRPr lang="en-US" sz="1800" dirty="0"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369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6E4245-00D2-1414-06A3-8ED6A36D5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94686"/>
              </p:ext>
            </p:extLst>
          </p:nvPr>
        </p:nvGraphicFramePr>
        <p:xfrm>
          <a:off x="76200" y="866267"/>
          <a:ext cx="8686799" cy="4262755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2157496">
                  <a:extLst>
                    <a:ext uri="{9D8B030D-6E8A-4147-A177-3AD203B41FA5}">
                      <a16:colId xmlns:a16="http://schemas.microsoft.com/office/drawing/2014/main" val="1177090142"/>
                    </a:ext>
                  </a:extLst>
                </a:gridCol>
                <a:gridCol w="3515760">
                  <a:extLst>
                    <a:ext uri="{9D8B030D-6E8A-4147-A177-3AD203B41FA5}">
                      <a16:colId xmlns:a16="http://schemas.microsoft.com/office/drawing/2014/main" val="3254507930"/>
                    </a:ext>
                  </a:extLst>
                </a:gridCol>
                <a:gridCol w="3013543">
                  <a:extLst>
                    <a:ext uri="{9D8B030D-6E8A-4147-A177-3AD203B41FA5}">
                      <a16:colId xmlns:a16="http://schemas.microsoft.com/office/drawing/2014/main" val="3465273266"/>
                    </a:ext>
                  </a:extLst>
                </a:gridCol>
              </a:tblGrid>
              <a:tr h="269558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Davat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300323"/>
                  </a:ext>
                </a:extLst>
              </a:tr>
              <a:tr h="24258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B Compset" panose="00000400000000000000" pitchFamily="2" charset="-78"/>
                        </a:rPr>
                        <a:t>فلسفه پدیدارشناسی توصیفی</a:t>
                      </a:r>
                      <a:endParaRPr lang="en-US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B Compset" panose="00000400000000000000" pitchFamily="2" charset="-78"/>
                        </a:rPr>
                        <a:t>پژوهش پدیدارشناسی توصیفی</a:t>
                      </a:r>
                      <a:endParaRPr lang="en-US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28616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Compset" panose="00000400000000000000" pitchFamily="2" charset="-78"/>
                        </a:rPr>
                        <a:t>روش­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فیلسوف از روش­های فلسفی استفاده می­کند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پدیدارپژوه از  از روش­های فلسفی+ روش­های تجربی و تحلیلی استفاده می­کند.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259441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Compset" panose="00000400000000000000" pitchFamily="2" charset="-78"/>
                        </a:rPr>
                        <a:t>توصیف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فیلسوف تجارب خودش را از دیدگاه اول شخص تحلیل و توصیف می­کند.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پدیدارپژوه تجارب مشارکت­کنندگان را تحلیل و توصیف می­کند.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810404"/>
                  </a:ext>
                </a:extLst>
              </a:tr>
              <a:tr h="692889">
                <a:tc rowSpan="3"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Compset" panose="00000400000000000000" pitchFamily="2" charset="-78"/>
                        </a:rPr>
                        <a:t>تقلیل پدیدارشناسی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فیلسوف از تقلیل استعلایی استفاده می­کند تا به آگاهی ناب برسد.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پدیدارپژوه از قلمرو استعلایی پرهیز می­کند، به آگاهی واقعی انسان علاقه­مند است، و  نه به آگاهی ناب فلسفی.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58077"/>
                  </a:ext>
                </a:extLst>
              </a:tr>
              <a:tr h="4619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فیلسوف بر سطح تأمل خالص فلسفی از طریق شهود تأکید می­کند.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پدیدارپژوه درگیر تأمل خالص نمی­شود و با گزارش دیگران سرو کار دارد.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236451"/>
                  </a:ext>
                </a:extLst>
              </a:tr>
              <a:tr h="692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فیلسوف تجارب خودش را کنار می­گذارد تا ذات پدیده به طور شهودی برای او آشکار شود.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پژوهشگر پیش­فرض­های خودش را کنار می­گذارد تا ذات نظرات مشارکت­کنندگان برای او آشکار شود.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016709"/>
                  </a:ext>
                </a:extLst>
              </a:tr>
              <a:tr h="692889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Compset" panose="00000400000000000000" pitchFamily="2" charset="-78"/>
                        </a:rPr>
                        <a:t>دستیابی به نتیجه از طریق تغییر تخیلی آزاد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فیلسوف از طریق تغییر تخیلی آزاد، ذات جهانی پدیده را جستجو می­کند.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پدیدارپژوه از طریق تغییر تخیلی آزاد، ذات نوعی یک پدیده را جستجو می­کند. این ذات روان­شناسی است، نه فلسفی.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526028"/>
                  </a:ext>
                </a:extLst>
              </a:tr>
            </a:tbl>
          </a:graphicData>
        </a:graphic>
      </p:graphicFrame>
      <p:sp>
        <p:nvSpPr>
          <p:cNvPr id="3" name="Up Ribbon 19">
            <a:extLst>
              <a:ext uri="{FF2B5EF4-FFF2-40B4-BE49-F238E27FC236}">
                <a16:creationId xmlns:a16="http://schemas.microsoft.com/office/drawing/2014/main" id="{57FEFC70-B65E-C1E2-62A4-18302534CB66}"/>
              </a:ext>
            </a:extLst>
          </p:cNvPr>
          <p:cNvSpPr/>
          <p:nvPr/>
        </p:nvSpPr>
        <p:spPr>
          <a:xfrm>
            <a:off x="381001" y="133350"/>
            <a:ext cx="7772399" cy="732917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966">
              <a:defRPr/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فصل سوم: ا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ز فلسفه پدیدارشناسی توصیفی تا پژوهش پدیدارشناسی توصیفی </a:t>
            </a:r>
            <a:endParaRPr lang="es-UY" sz="1799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91337D-3F52-2B58-99B4-6E2F8480E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111148"/>
              </p:ext>
            </p:extLst>
          </p:nvPr>
        </p:nvGraphicFramePr>
        <p:xfrm>
          <a:off x="1447800" y="361950"/>
          <a:ext cx="6400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899DF7A-74A6-C8CB-09D9-E2B3CD56C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48150"/>
            <a:ext cx="31085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  شکل 2-3: ویژگی­های عمل تجربه و هدف عمل</a:t>
            </a:r>
            <a:endParaRPr kumimoji="0" lang="fa-I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2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12AF7-37FF-FC28-E284-8217F5156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47750"/>
            <a:ext cx="7239000" cy="2519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5B638-7B9F-05BC-1421-60E3D18DC88E}"/>
              </a:ext>
            </a:extLst>
          </p:cNvPr>
          <p:cNvSpPr txBox="1"/>
          <p:nvPr/>
        </p:nvSpPr>
        <p:spPr>
          <a:xfrm>
            <a:off x="1676400" y="3714750"/>
            <a:ext cx="4572000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شکل 1-4: هستی­شناسی 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IPA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و جایگاه آن بین رویکرد تجربی و سازنده­گرایی اجتماعی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Up Ribbon 19">
            <a:extLst>
              <a:ext uri="{FF2B5EF4-FFF2-40B4-BE49-F238E27FC236}">
                <a16:creationId xmlns:a16="http://schemas.microsoft.com/office/drawing/2014/main" id="{E6B9D76C-5347-F90F-C182-3AC3AAD56A98}"/>
              </a:ext>
            </a:extLst>
          </p:cNvPr>
          <p:cNvSpPr/>
          <p:nvPr/>
        </p:nvSpPr>
        <p:spPr>
          <a:xfrm>
            <a:off x="381001" y="133350"/>
            <a:ext cx="7772399" cy="732917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966">
              <a:defRPr/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فصل چهارم : ا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ز فلسفه پدیدارشناسی توصیفی تا پژوهش پدیدارشناسی </a:t>
            </a: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تفسیر</a:t>
            </a:r>
            <a:endParaRPr lang="es-UY" sz="1799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7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822583-FFC5-388B-FD06-E97704709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334798"/>
              </p:ext>
            </p:extLst>
          </p:nvPr>
        </p:nvGraphicFramePr>
        <p:xfrm>
          <a:off x="1839277" y="1352551"/>
          <a:ext cx="5465445" cy="199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70598B9-7E6A-CD36-EE8F-21AB882AF253}"/>
              </a:ext>
            </a:extLst>
          </p:cNvPr>
          <p:cNvSpPr txBox="1"/>
          <p:nvPr/>
        </p:nvSpPr>
        <p:spPr>
          <a:xfrm>
            <a:off x="2057400" y="3714750"/>
            <a:ext cx="457200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شکل 2-4: پایه­های نظری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IPA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83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7E7400-2F81-B4BC-1C9F-958C8E09C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2851"/>
              </p:ext>
            </p:extLst>
          </p:nvPr>
        </p:nvGraphicFramePr>
        <p:xfrm>
          <a:off x="0" y="106900"/>
          <a:ext cx="8686799" cy="5125426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104711">
                  <a:extLst>
                    <a:ext uri="{9D8B030D-6E8A-4147-A177-3AD203B41FA5}">
                      <a16:colId xmlns:a16="http://schemas.microsoft.com/office/drawing/2014/main" val="648527160"/>
                    </a:ext>
                  </a:extLst>
                </a:gridCol>
                <a:gridCol w="2045397">
                  <a:extLst>
                    <a:ext uri="{9D8B030D-6E8A-4147-A177-3AD203B41FA5}">
                      <a16:colId xmlns:a16="http://schemas.microsoft.com/office/drawing/2014/main" val="782157520"/>
                    </a:ext>
                  </a:extLst>
                </a:gridCol>
                <a:gridCol w="1793334">
                  <a:extLst>
                    <a:ext uri="{9D8B030D-6E8A-4147-A177-3AD203B41FA5}">
                      <a16:colId xmlns:a16="http://schemas.microsoft.com/office/drawing/2014/main" val="1696467605"/>
                    </a:ext>
                  </a:extLst>
                </a:gridCol>
                <a:gridCol w="2526970">
                  <a:extLst>
                    <a:ext uri="{9D8B030D-6E8A-4147-A177-3AD203B41FA5}">
                      <a16:colId xmlns:a16="http://schemas.microsoft.com/office/drawing/2014/main" val="1003289987"/>
                    </a:ext>
                  </a:extLst>
                </a:gridCol>
                <a:gridCol w="1216387">
                  <a:extLst>
                    <a:ext uri="{9D8B030D-6E8A-4147-A177-3AD203B41FA5}">
                      <a16:colId xmlns:a16="http://schemas.microsoft.com/office/drawing/2014/main" val="2722516808"/>
                    </a:ext>
                  </a:extLst>
                </a:gridCol>
              </a:tblGrid>
              <a:tr h="185682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Compset" panose="00000400000000000000" pitchFamily="2" charset="-78"/>
                        </a:rPr>
                        <a:t>جدول 1-4. پایه­های نظری </a:t>
                      </a:r>
                      <a:r>
                        <a:rPr lang="en-US" sz="1400" b="1" dirty="0">
                          <a:effectLst/>
                          <a:cs typeface="B Compset" panose="00000400000000000000" pitchFamily="2" charset="-78"/>
                        </a:rPr>
                        <a:t>IPA</a:t>
                      </a:r>
                      <a:r>
                        <a:rPr lang="fa-IR" sz="1400" b="1" dirty="0">
                          <a:effectLst/>
                          <a:cs typeface="B Compset" panose="00000400000000000000" pitchFamily="2" charset="-78"/>
                        </a:rPr>
                        <a:t> و تبیین چارچوب معرفت­شناختی و روش­شناختی آن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856406"/>
                  </a:ext>
                </a:extLst>
              </a:tr>
              <a:tr h="221490">
                <a:tc rowSpan="2">
                  <a:txBody>
                    <a:bodyPr/>
                    <a:lstStyle/>
                    <a:p>
                      <a:endParaRPr lang="en-US" sz="1800" dirty="0"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B Compset" panose="00000400000000000000" pitchFamily="2" charset="-78"/>
                        </a:rPr>
                        <a:t>حوزه پدیدارشناسی</a:t>
                      </a:r>
                      <a:endParaRPr 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B Compset" panose="00000400000000000000" pitchFamily="2" charset="-78"/>
                        </a:rPr>
                        <a:t>حوزه هرمنوتیک</a:t>
                      </a:r>
                      <a:endParaRPr 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 rowSpan="2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cs typeface="B Compset" panose="00000400000000000000" pitchFamily="2" charset="-78"/>
                        </a:rPr>
                        <a:t>فردگرایی</a:t>
                      </a:r>
                      <a:endParaRPr 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extLst>
                  <a:ext uri="{0D108BD9-81ED-4DB2-BD59-A6C34878D82A}">
                    <a16:rowId xmlns:a16="http://schemas.microsoft.com/office/drawing/2014/main" val="2927753647"/>
                  </a:ext>
                </a:extLst>
              </a:tr>
              <a:tr h="221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Compset" panose="00000400000000000000" pitchFamily="2" charset="-78"/>
                        </a:rPr>
                        <a:t>توصیفی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تفسیری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80669"/>
                  </a:ext>
                </a:extLst>
              </a:tr>
              <a:tr h="68795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a:t>هدف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توصیف تجربه زیسته و معنادادن به آن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Compset" panose="00000400000000000000" pitchFamily="2" charset="-78"/>
                        </a:rPr>
                        <a:t>آشکارسازی و تفسیر معنای تجربه زیسته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Compset" panose="00000400000000000000" pitchFamily="2" charset="-78"/>
                        </a:rPr>
                        <a:t>تفسیر متون بر اساس گزارش­های فردی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Compset" panose="00000400000000000000" pitchFamily="2" charset="-78"/>
                        </a:rPr>
                        <a:t>شناسایی و ارزش­گذاری دیدگاه­های فردی در زمینه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extLst>
                  <a:ext uri="{0D108BD9-81ED-4DB2-BD59-A6C34878D82A}">
                    <a16:rowId xmlns:a16="http://schemas.microsoft.com/office/drawing/2014/main" val="599840090"/>
                  </a:ext>
                </a:extLst>
              </a:tr>
              <a:tr h="371998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a:t>دانشمندان اثرگذار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هوسرل</a:t>
                      </a:r>
                      <a:r>
                        <a:rPr lang="en-US" sz="1400" dirty="0">
                          <a:effectLst/>
                          <a:cs typeface="B Compset" panose="00000400000000000000" pitchFamily="2" charset="-78"/>
                        </a:rPr>
                        <a:t>:</a:t>
                      </a: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 هوسرل بر تعلیق قضاوت­ها و کنارگذاشتن نگرش طبیعی و نگرش­های پیشین تأکید می­کند.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هایدگر: ما به عنوان محقق بخشی از تحقیق هستیم. </a:t>
                      </a:r>
                      <a:endParaRPr lang="en-US" sz="14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مرلوپونتی: تفسیر از چشم­انداز (دیدگاه) خود ما از بودن در جهان نشأت می</a:t>
                      </a:r>
                      <a:r>
                        <a:rPr lang="en-US" sz="1400" dirty="0">
                          <a:effectLst/>
                          <a:cs typeface="B Compset" panose="00000400000000000000" pitchFamily="2" charset="-78"/>
                        </a:rPr>
                        <a:t>­</a:t>
                      </a: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گیرد. مرلوپونتی از چهار وجود گرایی برای تفسیر معنای تجربۀ زیسته استفاده می­کند.</a:t>
                      </a:r>
                      <a:endParaRPr lang="en-US" sz="14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هایدگر این نکته را به رسمیت می­شناسد که محققان ایده­ها و تجارب از پیش تعیین­شده­ای دارند که آنها را با خود به مطالعه می­آورند. هر تفسیری قبلاً در تجربۀ قبلی و در یک زمینۀ خاص، زمینه­ای شده است، وجود انسان اساساً با جهان مرتبط است، و انسان­ها در یک جهان خاص در یک زمینه تاریخی، اجتماعی و فرهنگی قرار می­گیرند</a:t>
                      </a:r>
                      <a:r>
                        <a:rPr lang="en-US" sz="1400" dirty="0">
                          <a:effectLst/>
                          <a:cs typeface="B Compset" panose="00000400000000000000" pitchFamily="2" charset="-78"/>
                        </a:rPr>
                        <a:t>.</a:t>
                      </a: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 از این منظر، درک وقایع یا اشیا در جهان همیشه توسط دانش موجود، واسطه و محدود می­شود و تفسیر را در چیزی قرار می­دهد که ما از قبل می­دانیم.</a:t>
                      </a:r>
                      <a:endParaRPr lang="en-US" sz="14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 گادامر: ساخت معنا تلفیقی از دیدگاه­های مشارکت­کننده و محقق است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اسمیت و ایتوگ (2007)؛ شاین­بورن (2011)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extLst>
                  <a:ext uri="{0D108BD9-81ED-4DB2-BD59-A6C34878D82A}">
                    <a16:rowId xmlns:a16="http://schemas.microsoft.com/office/drawing/2014/main" val="253122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58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A6B2AA-6CD5-0018-BE60-263546D09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18456"/>
              </p:ext>
            </p:extLst>
          </p:nvPr>
        </p:nvGraphicFramePr>
        <p:xfrm>
          <a:off x="152400" y="895350"/>
          <a:ext cx="8686799" cy="3880803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356774">
                  <a:extLst>
                    <a:ext uri="{9D8B030D-6E8A-4147-A177-3AD203B41FA5}">
                      <a16:colId xmlns:a16="http://schemas.microsoft.com/office/drawing/2014/main" val="2701585512"/>
                    </a:ext>
                  </a:extLst>
                </a:gridCol>
                <a:gridCol w="1793334">
                  <a:extLst>
                    <a:ext uri="{9D8B030D-6E8A-4147-A177-3AD203B41FA5}">
                      <a16:colId xmlns:a16="http://schemas.microsoft.com/office/drawing/2014/main" val="924573871"/>
                    </a:ext>
                  </a:extLst>
                </a:gridCol>
                <a:gridCol w="1793334">
                  <a:extLst>
                    <a:ext uri="{9D8B030D-6E8A-4147-A177-3AD203B41FA5}">
                      <a16:colId xmlns:a16="http://schemas.microsoft.com/office/drawing/2014/main" val="1338614319"/>
                    </a:ext>
                  </a:extLst>
                </a:gridCol>
                <a:gridCol w="2526970">
                  <a:extLst>
                    <a:ext uri="{9D8B030D-6E8A-4147-A177-3AD203B41FA5}">
                      <a16:colId xmlns:a16="http://schemas.microsoft.com/office/drawing/2014/main" val="103883867"/>
                    </a:ext>
                  </a:extLst>
                </a:gridCol>
                <a:gridCol w="1216387">
                  <a:extLst>
                    <a:ext uri="{9D8B030D-6E8A-4147-A177-3AD203B41FA5}">
                      <a16:colId xmlns:a16="http://schemas.microsoft.com/office/drawing/2014/main" val="1677259585"/>
                    </a:ext>
                  </a:extLst>
                </a:gridCol>
              </a:tblGrid>
              <a:tr h="188973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>
                          <a:effectLst/>
                        </a:rPr>
                        <a:t>کاربرد در  </a:t>
                      </a:r>
                      <a:r>
                        <a:rPr lang="en-US" sz="700">
                          <a:effectLst/>
                        </a:rPr>
                        <a:t>IPA</a:t>
                      </a:r>
                      <a:endParaRPr lang="en-US" sz="1000">
                        <a:effectLst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تأمل مداوم بر خود پدیده. درپرانتز گذاشتن، که در آن هرگونه مفروضه قبلی، قبل از ورود پژوهشگر به فرآیند تحلیل کنارگذاشته می­شود و پدیده در تطابق با معیارهای از پیش­تعیین شده بررسی نمی­شود.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تفسیر به عنوان یک معنادادن فردی از چشم­انداز پژوهشگران در نظر گرفته می­شود، و پژوهشگران در یک هرمنوتیک همدلانه درگیر می­شوند.، اما در ادامه از طریق تأمل انتقادی و شکاکانه پدیده را بررسی می­کنند.  پژوهشگران نمی­توانند به طور کامل در تجارب دیگران سهیم شوند. بنابراین، روایت­ها از طریق تفسیر گسترش می­یابند.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1. تفسیر به یک هنر تبدیل می­شود. از طریق تحلیل دقیق و معنادار گزارش­های مشارکت­کنندگان می­توان به بینشی در ارتباط با زیست­جهان آنان دست یافت. 2. معنا دادن به آنچه که به اشتراک گذاشته می­شود حاصل مشارکت نزدیک با داده­ها است. 3. پژوهشگر نمی­تواند از موضوع مورد پژوهش جدا شود، تعامل با دنیای پژوهش، او را متحول می­کند. بنابراین محصول نهایی تحقیق درک عمیقتر است که گادامر آن را ادغام افق­پژوهشگر با معانی مشارکت­کنندگان، و هایدگر دور هرمنوتیک درک و فهم یک تجربه می­نامد. از اینرو، معناسازی در روش­ هرمنوتیک به صورت مشترک صورت می­گیرد که مستلزم ادغام دیدگاه­های محقق و مشارکت­کنندگان در مورد پدیده مورد بررسی است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تحلیل مورد به مورد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0509" marR="60509" marT="0" marB="0"/>
                </a:tc>
                <a:extLst>
                  <a:ext uri="{0D108BD9-81ED-4DB2-BD59-A6C34878D82A}">
                    <a16:rowId xmlns:a16="http://schemas.microsoft.com/office/drawing/2014/main" val="424120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27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74DDB1-2C07-B54E-8797-1B2239742068}"/>
              </a:ext>
            </a:extLst>
          </p:cNvPr>
          <p:cNvSpPr/>
          <p:nvPr/>
        </p:nvSpPr>
        <p:spPr>
          <a:xfrm>
            <a:off x="2770" y="70669"/>
            <a:ext cx="122680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96DCD2-8CF7-5241-AE24-5C8511F60865}"/>
              </a:ext>
            </a:extLst>
          </p:cNvPr>
          <p:cNvSpPr txBox="1"/>
          <p:nvPr/>
        </p:nvSpPr>
        <p:spPr>
          <a:xfrm>
            <a:off x="2061201" y="3723977"/>
            <a:ext cx="48768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400" b="1" dirty="0">
                <a:solidFill>
                  <a:schemeClr val="accent1"/>
                </a:solidFill>
                <a:latin typeface="Segoe UI" panose="020B0502040204020203" pitchFamily="34" charset="0"/>
                <a:cs typeface="B Davat" panose="00000400000000000000" pitchFamily="2" charset="-78"/>
              </a:rPr>
              <a:t> خدیجه ابوالمعالی الحسینی</a:t>
            </a:r>
            <a:endParaRPr lang="en-US" sz="4400" b="1" dirty="0">
              <a:solidFill>
                <a:schemeClr val="accent1"/>
              </a:solidFill>
              <a:latin typeface="Segoe UI" panose="020B0502040204020203" pitchFamily="34" charset="0"/>
              <a:cs typeface="B Davat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FA8377-5926-EA4A-AE29-EEC6442EAB06}"/>
              </a:ext>
            </a:extLst>
          </p:cNvPr>
          <p:cNvSpPr/>
          <p:nvPr/>
        </p:nvSpPr>
        <p:spPr>
          <a:xfrm>
            <a:off x="7772400" y="4401085"/>
            <a:ext cx="1371600" cy="545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YSTI 2019 - History of Art, University of York">
            <a:extLst>
              <a:ext uri="{FF2B5EF4-FFF2-40B4-BE49-F238E27FC236}">
                <a16:creationId xmlns:a16="http://schemas.microsoft.com/office/drawing/2014/main" id="{AC9EFD27-587E-C8A2-002A-4819A652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9642">
            <a:off x="3446589" y="1124871"/>
            <a:ext cx="3381375" cy="141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Interdisciplinary Phenomenology Hub - Linköping University">
            <a:extLst>
              <a:ext uri="{FF2B5EF4-FFF2-40B4-BE49-F238E27FC236}">
                <a16:creationId xmlns:a16="http://schemas.microsoft.com/office/drawing/2014/main" id="{C6908775-5516-23A1-1848-5EA1814F8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1099">
            <a:off x="5620711" y="1228438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678BCC-CB08-DA62-9BD5-4386208D69FB}"/>
              </a:ext>
            </a:extLst>
          </p:cNvPr>
          <p:cNvSpPr txBox="1"/>
          <p:nvPr/>
        </p:nvSpPr>
        <p:spPr>
          <a:xfrm>
            <a:off x="-65860" y="331202"/>
            <a:ext cx="1292662" cy="46152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36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B Davat" panose="00000400000000000000" pitchFamily="2" charset="-78"/>
              </a:rPr>
              <a:t>پژوهش پدیدارشناسی در روان شناسی و مشاوره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B Davat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E72C3-06C0-57F0-067E-6FFD955509DC}"/>
              </a:ext>
            </a:extLst>
          </p:cNvPr>
          <p:cNvSpPr txBox="1"/>
          <p:nvPr/>
        </p:nvSpPr>
        <p:spPr>
          <a:xfrm rot="16200000">
            <a:off x="-913640" y="2267845"/>
            <a:ext cx="504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accent1"/>
                </a:solidFill>
                <a:latin typeface="Rockwell Condensed" panose="02060603050405020104" pitchFamily="18" charset="0"/>
                <a:cs typeface="Segoe UI" panose="020B0502040204020203" pitchFamily="34" charset="0"/>
              </a:rPr>
              <a:t>Phenomenological Research in Psychology and Consultation</a:t>
            </a:r>
          </a:p>
        </p:txBody>
      </p:sp>
    </p:spTree>
    <p:extLst>
      <p:ext uri="{BB962C8B-B14F-4D97-AF65-F5344CB8AC3E}">
        <p14:creationId xmlns:p14="http://schemas.microsoft.com/office/powerpoint/2010/main" val="1771445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D29380-0AA8-47A9-9F34-C2D388F76B46}"/>
              </a:ext>
            </a:extLst>
          </p:cNvPr>
          <p:cNvGraphicFramePr/>
          <p:nvPr/>
        </p:nvGraphicFramePr>
        <p:xfrm>
          <a:off x="1812290" y="945515"/>
          <a:ext cx="5519420" cy="3252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022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06F6B15-AD2C-7E6F-C00A-8B12B8FF8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844"/>
            <a:ext cx="7772399" cy="50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43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C859BC-2E87-741B-256F-FDAE1FC1FEAB}"/>
              </a:ext>
            </a:extLst>
          </p:cNvPr>
          <p:cNvSpPr txBox="1"/>
          <p:nvPr/>
        </p:nvSpPr>
        <p:spPr>
          <a:xfrm>
            <a:off x="1981200" y="971550"/>
            <a:ext cx="457200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برای ارزیابی پژوهش پدیدارشناسی، اغلب از کفایت توصیف، اعتمادپذیری، و وارسی اعضا استفاده می­شود و برای پاسخگویی به این سؤال که آیا می­توان از یافته­های به دست آمده در دیگر زمینه­ها و موقعیت­ها استفاده کرد، از انتقال­پذیری استفاده می­شود.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8D388-DE25-8E5B-0E41-E159D74AA170}"/>
              </a:ext>
            </a:extLst>
          </p:cNvPr>
          <p:cNvSpPr txBox="1"/>
          <p:nvPr/>
        </p:nvSpPr>
        <p:spPr>
          <a:xfrm>
            <a:off x="7848600" y="819150"/>
            <a:ext cx="1295400" cy="337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C7731-FFB7-8376-A350-C94BC1146907}"/>
              </a:ext>
            </a:extLst>
          </p:cNvPr>
          <p:cNvSpPr txBox="1"/>
          <p:nvPr/>
        </p:nvSpPr>
        <p:spPr>
          <a:xfrm>
            <a:off x="152400" y="4629150"/>
            <a:ext cx="2286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46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82AC6-D941-9A22-E242-88CC8CBC00C7}"/>
              </a:ext>
            </a:extLst>
          </p:cNvPr>
          <p:cNvSpPr txBox="1"/>
          <p:nvPr/>
        </p:nvSpPr>
        <p:spPr>
          <a:xfrm>
            <a:off x="0" y="133350"/>
            <a:ext cx="8889500" cy="434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اصول اخلاقی کلی که در پژوهش­های کیفی مطرح می­شود شامل «رضایت آگاهانه و مشارکت داوطلبانه»، «رازداری و حفظ حریم خصوصی»، «رعایت بی­نامی و محفوظ نگهداشتن هویت مشارکت­کنندگان»، «پیامدها» و «تعهدات پژوهشگر» می­شود.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■</a:t>
            </a: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پژوهشگر باید هر گونه آسیب احتمالی در فرآیند پژوهش را پیش­بینی کند و به راهکارهای جبران و اجتناب از آن بیندیشد و به کلیه تعهدات اخلاقی خود درباره مشارکت­کنندگان عمل کند.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■</a:t>
            </a: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وفاداری به توصیفات مشارکت­کنندگان در پژوهش پدیدارشناسی، بیانگر رعایت ضوابط اخلاقی در این پژوهش است.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■</a:t>
            </a: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کمیته­های اخلاق هر دانشگاه موظف به نظارت مستمر بر فعالیت پدیدارپژوهان و در صورت امکان حل معماهای اخلاقی هستند که پژوهشگر در فرآیند پژوهش با آنها مواجه می­شود.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■</a:t>
            </a: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به طور خاص در پژوهش پدیدارشناسی، تنها با تواضع، گوش دادن و احترام گذاشتن به مشارکت­کننده است که معنای تجربه او برای پژوهشگر آشکار می­شود.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■</a:t>
            </a:r>
            <a:r>
              <a:rPr lang="fa-I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التزام پدیدارپژوه تفسیری به خودتأملی انتقادی در فرآیند تحلیل داده­ها، نمودی از رعایت ضوابط اخلاقی در این پژوهش است.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15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99A4DA9-1830-4247-9AFE-AAE422A69799}"/>
              </a:ext>
            </a:extLst>
          </p:cNvPr>
          <p:cNvCxnSpPr>
            <a:cxnSpLocks/>
          </p:cNvCxnSpPr>
          <p:nvPr/>
        </p:nvCxnSpPr>
        <p:spPr>
          <a:xfrm rot="10800000">
            <a:off x="4170187" y="3267334"/>
            <a:ext cx="0" cy="1006788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611198-562B-D54F-ADB9-E3B210A297FA}"/>
              </a:ext>
            </a:extLst>
          </p:cNvPr>
          <p:cNvCxnSpPr>
            <a:cxnSpLocks/>
          </p:cNvCxnSpPr>
          <p:nvPr/>
        </p:nvCxnSpPr>
        <p:spPr>
          <a:xfrm>
            <a:off x="1879618" y="2156577"/>
            <a:ext cx="0" cy="1006788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Hexagon 64">
            <a:extLst>
              <a:ext uri="{FF2B5EF4-FFF2-40B4-BE49-F238E27FC236}">
                <a16:creationId xmlns:a16="http://schemas.microsoft.com/office/drawing/2014/main" id="{AD30F13F-44A1-0848-BD17-61362A858BB7}"/>
              </a:ext>
            </a:extLst>
          </p:cNvPr>
          <p:cNvSpPr/>
          <p:nvPr/>
        </p:nvSpPr>
        <p:spPr>
          <a:xfrm>
            <a:off x="3866955" y="4299594"/>
            <a:ext cx="621135" cy="535461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D37BF212-82EA-5E4C-AD15-B699913680F9}"/>
              </a:ext>
            </a:extLst>
          </p:cNvPr>
          <p:cNvSpPr/>
          <p:nvPr/>
        </p:nvSpPr>
        <p:spPr>
          <a:xfrm>
            <a:off x="6462572" y="1664364"/>
            <a:ext cx="621135" cy="535461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E1533543-CA94-0B40-8ABD-A8A057E2B28F}"/>
              </a:ext>
            </a:extLst>
          </p:cNvPr>
          <p:cNvSpPr/>
          <p:nvPr/>
        </p:nvSpPr>
        <p:spPr>
          <a:xfrm>
            <a:off x="3694161" y="1664364"/>
            <a:ext cx="621135" cy="535461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3CC603BA-EEE9-2844-9D7E-677287B3D997}"/>
              </a:ext>
            </a:extLst>
          </p:cNvPr>
          <p:cNvSpPr/>
          <p:nvPr/>
        </p:nvSpPr>
        <p:spPr>
          <a:xfrm>
            <a:off x="1569050" y="1647300"/>
            <a:ext cx="621135" cy="492213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95951E-94C1-1644-93F4-B310C7C37236}"/>
              </a:ext>
            </a:extLst>
          </p:cNvPr>
          <p:cNvSpPr/>
          <p:nvPr/>
        </p:nvSpPr>
        <p:spPr>
          <a:xfrm>
            <a:off x="4865148" y="2858811"/>
            <a:ext cx="4301374" cy="4085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72021C-7500-6C47-A5A2-E4A34FBBF1BA}"/>
              </a:ext>
            </a:extLst>
          </p:cNvPr>
          <p:cNvSpPr/>
          <p:nvPr/>
        </p:nvSpPr>
        <p:spPr>
          <a:xfrm>
            <a:off x="3433712" y="2858811"/>
            <a:ext cx="2731751" cy="419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BFFB2D-E851-5446-9E90-A22B2403A132}"/>
              </a:ext>
            </a:extLst>
          </p:cNvPr>
          <p:cNvSpPr/>
          <p:nvPr/>
        </p:nvSpPr>
        <p:spPr>
          <a:xfrm>
            <a:off x="1981145" y="2858811"/>
            <a:ext cx="2731751" cy="4085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09D31E-B879-6545-8170-66665236A852}"/>
              </a:ext>
            </a:extLst>
          </p:cNvPr>
          <p:cNvSpPr/>
          <p:nvPr/>
        </p:nvSpPr>
        <p:spPr>
          <a:xfrm>
            <a:off x="573618" y="2858811"/>
            <a:ext cx="2731751" cy="419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CF617A-E4CE-134F-BA06-C5891A91491D}"/>
              </a:ext>
            </a:extLst>
          </p:cNvPr>
          <p:cNvSpPr/>
          <p:nvPr/>
        </p:nvSpPr>
        <p:spPr>
          <a:xfrm>
            <a:off x="-4503" y="2858811"/>
            <a:ext cx="1879617" cy="408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C9CB6F-B8CF-234D-A7BB-40D2448B171F}"/>
              </a:ext>
            </a:extLst>
          </p:cNvPr>
          <p:cNvCxnSpPr>
            <a:cxnSpLocks/>
          </p:cNvCxnSpPr>
          <p:nvPr/>
        </p:nvCxnSpPr>
        <p:spPr>
          <a:xfrm>
            <a:off x="3999169" y="2156577"/>
            <a:ext cx="0" cy="702234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5F23B1-311B-604A-9734-E53172300E87}"/>
              </a:ext>
            </a:extLst>
          </p:cNvPr>
          <p:cNvCxnSpPr>
            <a:cxnSpLocks/>
          </p:cNvCxnSpPr>
          <p:nvPr/>
        </p:nvCxnSpPr>
        <p:spPr>
          <a:xfrm flipH="1" flipV="1">
            <a:off x="6165462" y="3278529"/>
            <a:ext cx="1" cy="917100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54292A-7092-B342-8948-D2AF3557E94A}"/>
              </a:ext>
            </a:extLst>
          </p:cNvPr>
          <p:cNvCxnSpPr>
            <a:cxnSpLocks/>
          </p:cNvCxnSpPr>
          <p:nvPr/>
        </p:nvCxnSpPr>
        <p:spPr>
          <a:xfrm>
            <a:off x="6773140" y="2156577"/>
            <a:ext cx="0" cy="702234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6965212-6147-5E40-8541-6C5F680541FF}"/>
              </a:ext>
            </a:extLst>
          </p:cNvPr>
          <p:cNvSpPr txBox="1"/>
          <p:nvPr/>
        </p:nvSpPr>
        <p:spPr>
          <a:xfrm>
            <a:off x="1700213" y="1752216"/>
            <a:ext cx="358506" cy="32323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IN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0048FF-BFF9-BF44-B380-CE1C2DAD3A57}"/>
              </a:ext>
            </a:extLst>
          </p:cNvPr>
          <p:cNvSpPr txBox="1"/>
          <p:nvPr/>
        </p:nvSpPr>
        <p:spPr>
          <a:xfrm>
            <a:off x="6603200" y="1766703"/>
            <a:ext cx="358506" cy="32323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IN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099A71-9860-EF4E-972A-6527BB4CED15}"/>
              </a:ext>
            </a:extLst>
          </p:cNvPr>
          <p:cNvSpPr txBox="1"/>
          <p:nvPr/>
        </p:nvSpPr>
        <p:spPr>
          <a:xfrm flipH="1">
            <a:off x="255393" y="1733629"/>
            <a:ext cx="135768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2000" b="1" dirty="0">
                <a:cs typeface="B Compset" panose="00000400000000000000" pitchFamily="2" charset="-78"/>
              </a:rPr>
              <a:t>پدیدارشناسی ادراک مرلوپونتی</a:t>
            </a:r>
            <a:endParaRPr lang="en-US" sz="2000" b="1" dirty="0">
              <a:cs typeface="B Compset" panose="000004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C99D9C-CC0B-AA47-801D-068926EB746D}"/>
              </a:ext>
            </a:extLst>
          </p:cNvPr>
          <p:cNvSpPr txBox="1"/>
          <p:nvPr/>
        </p:nvSpPr>
        <p:spPr>
          <a:xfrm flipH="1">
            <a:off x="4410869" y="1630716"/>
            <a:ext cx="19080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fa-IR" sz="2000" b="1" dirty="0">
                <a:cs typeface="B Compset" panose="00000400000000000000" pitchFamily="2" charset="-78"/>
              </a:rPr>
              <a:t>روش ون کام</a:t>
            </a:r>
            <a:endParaRPr lang="en-US" sz="2000" b="1" dirty="0">
              <a:cs typeface="B Compset" panose="000004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51569A-2C55-FC49-A6B9-CB3F45D7D4B0}"/>
              </a:ext>
            </a:extLst>
          </p:cNvPr>
          <p:cNvSpPr txBox="1"/>
          <p:nvPr/>
        </p:nvSpPr>
        <p:spPr>
          <a:xfrm flipH="1">
            <a:off x="7189854" y="1630716"/>
            <a:ext cx="12683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800" b="1" dirty="0">
                <a:cs typeface="B Compset" panose="00000400000000000000" pitchFamily="2" charset="-78"/>
              </a:rPr>
              <a:t>روش کلایزی</a:t>
            </a:r>
            <a:endParaRPr lang="en-US" sz="1800" b="1" dirty="0">
              <a:cs typeface="B Compset" panose="000004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60BAC9-782A-974B-8C16-F14B3B8AE3BC}"/>
              </a:ext>
            </a:extLst>
          </p:cNvPr>
          <p:cNvSpPr txBox="1"/>
          <p:nvPr/>
        </p:nvSpPr>
        <p:spPr>
          <a:xfrm flipH="1">
            <a:off x="4343396" y="3689692"/>
            <a:ext cx="17391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800" b="1" dirty="0">
                <a:cs typeface="B Compset" panose="00000400000000000000" pitchFamily="2" charset="-78"/>
              </a:rPr>
              <a:t>روش اسمیت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BA903C2-F749-6441-8B2A-FFE1048ED608}"/>
              </a:ext>
            </a:extLst>
          </p:cNvPr>
          <p:cNvSpPr txBox="1"/>
          <p:nvPr/>
        </p:nvSpPr>
        <p:spPr>
          <a:xfrm flipH="1">
            <a:off x="6252009" y="3563685"/>
            <a:ext cx="25907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800" b="1" dirty="0">
                <a:cs typeface="B Compset" panose="00000400000000000000" pitchFamily="2" charset="-78"/>
              </a:rPr>
              <a:t>روش اشپیگلبرگ</a:t>
            </a:r>
          </a:p>
          <a:p>
            <a:pPr algn="ctr" rtl="1"/>
            <a:endParaRPr lang="en-US" sz="1800" b="1" dirty="0">
              <a:cs typeface="B Compset" panose="00000400000000000000" pitchFamily="2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515D379-8A19-6D46-8967-1EBCDB54057D}"/>
              </a:ext>
            </a:extLst>
          </p:cNvPr>
          <p:cNvSpPr/>
          <p:nvPr/>
        </p:nvSpPr>
        <p:spPr>
          <a:xfrm rot="5400000">
            <a:off x="8614112" y="4652392"/>
            <a:ext cx="612099" cy="314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D5FD8-6343-D498-296E-180F0FBFF668}"/>
              </a:ext>
            </a:extLst>
          </p:cNvPr>
          <p:cNvSpPr txBox="1"/>
          <p:nvPr/>
        </p:nvSpPr>
        <p:spPr>
          <a:xfrm flipH="1">
            <a:off x="2277322" y="1702107"/>
            <a:ext cx="13312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fa-IR" sz="2000" b="1" dirty="0">
                <a:cs typeface="B Compset" panose="00000400000000000000" pitchFamily="2" charset="-78"/>
              </a:rPr>
              <a:t>روش موستاکس</a:t>
            </a:r>
            <a:endParaRPr lang="en-US" sz="2000" b="1" dirty="0">
              <a:cs typeface="B Compset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B2C5A-BA49-61CA-3617-7F946385DA95}"/>
              </a:ext>
            </a:extLst>
          </p:cNvPr>
          <p:cNvSpPr txBox="1"/>
          <p:nvPr/>
        </p:nvSpPr>
        <p:spPr>
          <a:xfrm flipH="1">
            <a:off x="1994426" y="3414415"/>
            <a:ext cx="2092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800" b="1" dirty="0">
                <a:cs typeface="B Compset" panose="00000400000000000000" pitchFamily="2" charset="-78"/>
              </a:rPr>
              <a:t>روش ون مانن</a:t>
            </a:r>
            <a:endParaRPr lang="en-US" sz="1800" b="1" dirty="0">
              <a:cs typeface="B Compset" panose="00000400000000000000" pitchFamily="2" charset="-78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4BD57782-C275-2EAE-A522-C4900286CC66}"/>
              </a:ext>
            </a:extLst>
          </p:cNvPr>
          <p:cNvSpPr/>
          <p:nvPr/>
        </p:nvSpPr>
        <p:spPr>
          <a:xfrm>
            <a:off x="5854895" y="4235773"/>
            <a:ext cx="621135" cy="535461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177B4A-3B19-597F-4A7F-38266CF4A6BA}"/>
              </a:ext>
            </a:extLst>
          </p:cNvPr>
          <p:cNvCxnSpPr>
            <a:cxnSpLocks/>
          </p:cNvCxnSpPr>
          <p:nvPr/>
        </p:nvCxnSpPr>
        <p:spPr>
          <a:xfrm>
            <a:off x="1875114" y="3258756"/>
            <a:ext cx="0" cy="1006788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exagon 6">
            <a:extLst>
              <a:ext uri="{FF2B5EF4-FFF2-40B4-BE49-F238E27FC236}">
                <a16:creationId xmlns:a16="http://schemas.microsoft.com/office/drawing/2014/main" id="{3942218A-56D5-C215-2364-AB20429BCD93}"/>
              </a:ext>
            </a:extLst>
          </p:cNvPr>
          <p:cNvSpPr/>
          <p:nvPr/>
        </p:nvSpPr>
        <p:spPr>
          <a:xfrm>
            <a:off x="1561228" y="4299594"/>
            <a:ext cx="621135" cy="535461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65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0DE1BFC-F01E-D769-72B2-BF7E1DAD1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4295"/>
            <a:ext cx="8153399" cy="47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17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420EA-10E4-DFB1-6E34-39A4C602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50"/>
            <a:ext cx="8991600" cy="50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9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6F76E-5164-5A72-8CAB-23EE09D3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5750"/>
            <a:ext cx="87630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28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F2591-BF31-9F11-5F32-2C6A67DE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001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5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A1459-09EF-2C98-7EAB-66FA1D30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38" y="795324"/>
            <a:ext cx="6696124" cy="35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2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6A30A0B-0DAF-A148-8608-4B539EA77F25}"/>
              </a:ext>
            </a:extLst>
          </p:cNvPr>
          <p:cNvSpPr/>
          <p:nvPr/>
        </p:nvSpPr>
        <p:spPr>
          <a:xfrm>
            <a:off x="0" y="2554244"/>
            <a:ext cx="9144000" cy="2589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D024A-E5D0-BF4F-89ED-17CFBCF04DC3}"/>
              </a:ext>
            </a:extLst>
          </p:cNvPr>
          <p:cNvSpPr txBox="1"/>
          <p:nvPr/>
        </p:nvSpPr>
        <p:spPr>
          <a:xfrm>
            <a:off x="2727448" y="413821"/>
            <a:ext cx="33728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a-IR" sz="3200" b="1" spc="300" dirty="0">
                <a:solidFill>
                  <a:schemeClr val="accent1"/>
                </a:solidFill>
                <a:latin typeface="Segoe UI" panose="020B0502040204020203" pitchFamily="34" charset="0"/>
                <a:cs typeface="B Davat" panose="00000400000000000000" pitchFamily="2" charset="-78"/>
              </a:rPr>
              <a:t>فصول کتاب</a:t>
            </a:r>
            <a:endParaRPr lang="en-US" sz="3200" b="1" spc="300" dirty="0">
              <a:solidFill>
                <a:schemeClr val="accent1"/>
              </a:solidFill>
              <a:latin typeface="Segoe UI" panose="020B0502040204020203" pitchFamily="34" charset="0"/>
              <a:cs typeface="B Davat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6421D1-E4EC-C84D-BADD-8D9F0572FF7D}"/>
              </a:ext>
            </a:extLst>
          </p:cNvPr>
          <p:cNvSpPr txBox="1"/>
          <p:nvPr/>
        </p:nvSpPr>
        <p:spPr>
          <a:xfrm>
            <a:off x="3349067" y="1066036"/>
            <a:ext cx="229026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2000" b="1" dirty="0">
                <a:solidFill>
                  <a:schemeClr val="accent1"/>
                </a:solidFill>
                <a:latin typeface="Segoe UI" panose="020B0502040204020203" pitchFamily="34" charset="0"/>
                <a:cs typeface="B Davat" panose="00000400000000000000" pitchFamily="2" charset="-78"/>
              </a:rPr>
              <a:t>بخش  دوم: </a:t>
            </a:r>
            <a:r>
              <a:rPr lang="ar-SA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Davat" panose="00000400000000000000" pitchFamily="2" charset="-78"/>
              </a:rPr>
              <a:t>کاربرد پدیدارشناسی توصیفی و تفسیری</a:t>
            </a:r>
            <a:endParaRPr lang="en-US" sz="2000" b="1" dirty="0">
              <a:solidFill>
                <a:schemeClr val="accent1"/>
              </a:solidFill>
              <a:latin typeface="Segoe UI" panose="020B0502040204020203" pitchFamily="34" charset="0"/>
              <a:cs typeface="B Davat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43ED99-233B-0C40-8286-BCE2253E40E3}"/>
              </a:ext>
            </a:extLst>
          </p:cNvPr>
          <p:cNvSpPr txBox="1"/>
          <p:nvPr/>
        </p:nvSpPr>
        <p:spPr>
          <a:xfrm>
            <a:off x="138847" y="3409949"/>
            <a:ext cx="268048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2000" dirty="0">
                <a:solidFill>
                  <a:schemeClr val="bg1"/>
                </a:solidFill>
                <a:latin typeface="Segoe UI" panose="020B0502040204020203" pitchFamily="34" charset="0"/>
                <a:cs typeface="B Compset" panose="00000400000000000000" pitchFamily="2" charset="-78"/>
              </a:rPr>
              <a:t>فصل هفتم: تحلیل داده ها در پژوهش پدیدارشناسی توصیفی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2000" dirty="0">
                <a:solidFill>
                  <a:schemeClr val="bg1"/>
                </a:solidFill>
                <a:latin typeface="Segoe UI" panose="020B0502040204020203" pitchFamily="34" charset="0"/>
                <a:cs typeface="B Compset" panose="00000400000000000000" pitchFamily="2" charset="-78"/>
              </a:rPr>
              <a:t>فصل هشتم: تحلیل داده ها در پژوهش پدیدارشناسی تفسیری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B Compset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BD3AA5-A732-9544-93E6-DB9D6A677322}"/>
              </a:ext>
            </a:extLst>
          </p:cNvPr>
          <p:cNvSpPr txBox="1"/>
          <p:nvPr/>
        </p:nvSpPr>
        <p:spPr>
          <a:xfrm>
            <a:off x="5943569" y="1051028"/>
            <a:ext cx="297179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accent1"/>
                </a:solidFill>
                <a:latin typeface="Segoe UI" panose="020B0502040204020203" pitchFamily="34" charset="0"/>
                <a:cs typeface="B Davat" panose="00000400000000000000" pitchFamily="2" charset="-78"/>
              </a:rPr>
              <a:t>بخش  اول:</a:t>
            </a:r>
            <a:r>
              <a:rPr lang="fa-IR" sz="2000" dirty="0">
                <a:solidFill>
                  <a:schemeClr val="accent1"/>
                </a:solidFill>
                <a:latin typeface="Segoe UI" panose="020B0502040204020203" pitchFamily="34" charset="0"/>
                <a:cs typeface="B Davat" panose="00000400000000000000" pitchFamily="2" charset="-78"/>
              </a:rPr>
              <a:t>فلسفه پدیدارشناسی و ورود آن به روانشناسی و مشاوره</a:t>
            </a:r>
            <a:endParaRPr lang="en-US" sz="2000" dirty="0">
              <a:solidFill>
                <a:schemeClr val="accent1"/>
              </a:solidFill>
              <a:latin typeface="Segoe UI" panose="020B0502040204020203" pitchFamily="34" charset="0"/>
              <a:cs typeface="B Davat" panose="00000400000000000000" pitchFamily="2" charset="-78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accent1"/>
              </a:solidFill>
              <a:latin typeface="Segoe UI" panose="020B0502040204020203" pitchFamily="34" charset="0"/>
              <a:cs typeface="B Davat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C9CEAC-C7E1-A247-8330-40EFF42AAC05}"/>
              </a:ext>
            </a:extLst>
          </p:cNvPr>
          <p:cNvSpPr txBox="1"/>
          <p:nvPr/>
        </p:nvSpPr>
        <p:spPr>
          <a:xfrm>
            <a:off x="3138255" y="2701275"/>
            <a:ext cx="304352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dirty="0">
                <a:solidFill>
                  <a:schemeClr val="bg1"/>
                </a:solidFill>
                <a:latin typeface="Segoe UI" panose="020B0502040204020203" pitchFamily="34" charset="0"/>
                <a:cs typeface="B Compset" panose="00000400000000000000" pitchFamily="2" charset="-78"/>
              </a:rPr>
              <a:t>فصل سوم: </a:t>
            </a:r>
            <a:r>
              <a:rPr lang="ar-SA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از فلسفه پدیدارشناسی توصیفی تا پژوهش پدیدارشناسی توصیفی</a:t>
            </a:r>
            <a:endParaRPr lang="fa-I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dirty="0">
                <a:solidFill>
                  <a:schemeClr val="bg1"/>
                </a:solidFill>
                <a:latin typeface="Calibri" panose="020F0502020204030204" pitchFamily="34" charset="0"/>
                <a:cs typeface="B Compset" panose="00000400000000000000" pitchFamily="2" charset="-78"/>
              </a:rPr>
              <a:t>فصل چهارم: </a:t>
            </a:r>
            <a:r>
              <a:rPr lang="ar-SA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از فلسفۀ پدیدارشناسی تفسیری تا پژوهش پدیدارشناسی تفسیری</a:t>
            </a:r>
            <a:endParaRPr lang="fa-I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dirty="0">
                <a:solidFill>
                  <a:schemeClr val="bg1"/>
                </a:solidFill>
                <a:latin typeface="Calibri" panose="020F0502020204030204" pitchFamily="34" charset="0"/>
                <a:cs typeface="B Compset" panose="00000400000000000000" pitchFamily="2" charset="-78"/>
              </a:rPr>
              <a:t>فصل پنجم: اصول روش شناسی پژوهش پدیدارشناسی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dirty="0">
                <a:solidFill>
                  <a:schemeClr val="bg1"/>
                </a:solidFill>
                <a:latin typeface="Calibri" panose="020F0502020204030204" pitchFamily="34" charset="0"/>
                <a:cs typeface="B Compset" panose="00000400000000000000" pitchFamily="2" charset="-78"/>
              </a:rPr>
              <a:t>فصل ششم: ملاحظات اخلاقی در پژوهش پدیدارشناسی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B Compset" panose="000004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CD529F-0E4C-8C40-BA15-377C5BAC1C3D}"/>
              </a:ext>
            </a:extLst>
          </p:cNvPr>
          <p:cNvSpPr txBox="1"/>
          <p:nvPr/>
        </p:nvSpPr>
        <p:spPr>
          <a:xfrm>
            <a:off x="5867402" y="3837126"/>
            <a:ext cx="312413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فصل اول: </a:t>
            </a:r>
            <a:r>
              <a:rPr lang="ar-S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فلسفه پدیدارشناسی</a:t>
            </a:r>
            <a:r>
              <a:rPr lang="fa-I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</a:p>
          <a:p>
            <a:pPr algn="r" rtl="1"/>
            <a:r>
              <a:rPr lang="fa-IR" sz="2000" b="1" dirty="0">
                <a:solidFill>
                  <a:schemeClr val="bg1"/>
                </a:solidFill>
                <a:latin typeface="Calibri" panose="020F0502020204030204" pitchFamily="34" charset="0"/>
                <a:cs typeface="B Compset" panose="00000400000000000000" pitchFamily="2" charset="-78"/>
              </a:rPr>
              <a:t>فصل دوم: </a:t>
            </a:r>
            <a:r>
              <a:rPr lang="ar-SA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کاربرد پدیدارشناسی در روانشناسی و مشاوره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B Compset" panose="00000400000000000000" pitchFamily="2" charset="-78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B Compset" panose="000004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76FBA0-B730-7943-BACA-A034AF2282CC}"/>
              </a:ext>
            </a:extLst>
          </p:cNvPr>
          <p:cNvSpPr/>
          <p:nvPr/>
        </p:nvSpPr>
        <p:spPr>
          <a:xfrm rot="5400000">
            <a:off x="8385511" y="4678163"/>
            <a:ext cx="612099" cy="314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D77CF-1F1C-754C-80A8-3D3392C83567}"/>
              </a:ext>
            </a:extLst>
          </p:cNvPr>
          <p:cNvSpPr txBox="1"/>
          <p:nvPr/>
        </p:nvSpPr>
        <p:spPr>
          <a:xfrm>
            <a:off x="8566018" y="4572772"/>
            <a:ext cx="251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02B850A-2A38-F445-AB47-5047A5257A76}"/>
              </a:ext>
            </a:extLst>
          </p:cNvPr>
          <p:cNvCxnSpPr>
            <a:cxnSpLocks/>
          </p:cNvCxnSpPr>
          <p:nvPr/>
        </p:nvCxnSpPr>
        <p:spPr>
          <a:xfrm>
            <a:off x="2971800" y="3409949"/>
            <a:ext cx="0" cy="140904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04FDC2B-08DB-AC49-AA0E-9E35A4A72BA0}"/>
              </a:ext>
            </a:extLst>
          </p:cNvPr>
          <p:cNvCxnSpPr>
            <a:cxnSpLocks/>
          </p:cNvCxnSpPr>
          <p:nvPr/>
        </p:nvCxnSpPr>
        <p:spPr>
          <a:xfrm>
            <a:off x="6324600" y="3409949"/>
            <a:ext cx="0" cy="140904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280E41-9397-AC5D-1AA0-A0E684EEF6D0}"/>
              </a:ext>
            </a:extLst>
          </p:cNvPr>
          <p:cNvSpPr txBox="1"/>
          <p:nvPr/>
        </p:nvSpPr>
        <p:spPr>
          <a:xfrm>
            <a:off x="548789" y="1066036"/>
            <a:ext cx="264816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2000" b="1" dirty="0">
                <a:solidFill>
                  <a:schemeClr val="accent1"/>
                </a:solidFill>
                <a:latin typeface="Segoe UI" panose="020B0502040204020203" pitchFamily="34" charset="0"/>
                <a:cs typeface="B Davat" panose="00000400000000000000" pitchFamily="2" charset="-78"/>
              </a:rPr>
              <a:t>بخش  سوم: رویه های تحلیل داده ها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2000" b="1" dirty="0">
                <a:solidFill>
                  <a:schemeClr val="accent1"/>
                </a:solidFill>
                <a:latin typeface="Segoe UI" panose="020B0502040204020203" pitchFamily="34" charset="0"/>
                <a:cs typeface="B Davat" panose="00000400000000000000" pitchFamily="2" charset="-78"/>
              </a:rPr>
              <a:t>در پژوهش پدیدارشناسی</a:t>
            </a:r>
            <a:endParaRPr lang="en-US" sz="2000" b="1" dirty="0">
              <a:solidFill>
                <a:schemeClr val="accent1"/>
              </a:solidFill>
              <a:latin typeface="Segoe UI" panose="020B0502040204020203" pitchFamily="34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59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4BB19F-6E03-5B13-9F68-710F73CC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42950"/>
            <a:ext cx="7924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75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38134-CC70-A2CC-C90F-60CFDF2C1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5245"/>
            <a:ext cx="8534400" cy="47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74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4B36D-901D-2BD9-FC06-4DB8DADBE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61950"/>
            <a:ext cx="88391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67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02B75F-3E5F-7114-EDDE-A8FE0E6AF425}"/>
              </a:ext>
            </a:extLst>
          </p:cNvPr>
          <p:cNvSpPr txBox="1"/>
          <p:nvPr/>
        </p:nvSpPr>
        <p:spPr>
          <a:xfrm>
            <a:off x="76200" y="258770"/>
            <a:ext cx="8610600" cy="415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تحلیل پدیدارشناسی تفسیری (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IPA</a:t>
            </a: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) به روش اسمیت و همکاران، به عنوان یک رویکرد غیرمبناگرا و هرمنوتیکی بر تحلیل منظم، منعطف، چندجهتی و سیال داده­ها تأکید می­کند.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■ سؤال­های پژوهش در یک مطالعه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IPA</a:t>
            </a:r>
            <a:r>
              <a:rPr lang="en-US" sz="2400" dirty="0">
                <a:effectLst/>
                <a:latin typeface="B Zar" panose="00000400000000000000" pitchFamily="2" charset="-78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  <a:r>
              <a:rPr lang="fa-IR" sz="2400" dirty="0">
                <a:effectLst/>
                <a:latin typeface="B Zar" panose="00000400000000000000" pitchFamily="2" charset="-78"/>
                <a:ea typeface="Calibri" panose="020F0502020204030204" pitchFamily="34" charset="0"/>
                <a:cs typeface="B Compset" panose="00000400000000000000" pitchFamily="2" charset="-78"/>
              </a:rPr>
              <a:t>باز و اکتشافی هستند و امکان بررسی و توصیف دقیق تجربه مشارکت­کنندگان را در بافت و زمینه­های متفاوت فراهم می­کنند.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B Zar" panose="00000400000000000000" pitchFamily="2" charset="-78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 IPA</a:t>
            </a:r>
            <a:r>
              <a:rPr lang="en-US" sz="2400" dirty="0">
                <a:effectLst/>
                <a:latin typeface="B Zar" panose="00000400000000000000" pitchFamily="2" charset="-78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  <a:r>
              <a:rPr lang="fa-IR" sz="2400" dirty="0">
                <a:effectLst/>
                <a:latin typeface="B Zar" panose="00000400000000000000" pitchFamily="2" charset="-78"/>
                <a:ea typeface="Calibri" panose="020F0502020204030204" pitchFamily="34" charset="0"/>
                <a:cs typeface="B Compset" panose="00000400000000000000" pitchFamily="2" charset="-78"/>
              </a:rPr>
              <a:t>در راستای تمرکز فردگرایی خود، مطالعه نمونه­های کوچک و نسبتاً همگن، با روش هدفمند گلوله­برفی و متجانس را تشویق می­کند.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■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IPA</a:t>
            </a:r>
            <a:r>
              <a:rPr lang="en-US" sz="2400" dirty="0">
                <a:effectLst/>
                <a:latin typeface="B Zar" panose="00000400000000000000" pitchFamily="2" charset="-78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  <a:r>
              <a:rPr lang="fa-IR" sz="2400" dirty="0">
                <a:effectLst/>
                <a:latin typeface="B Zar" panose="00000400000000000000" pitchFamily="2" charset="-78"/>
                <a:ea typeface="Calibri" panose="020F0502020204030204" pitchFamily="34" charset="0"/>
                <a:cs typeface="B Compset" panose="00000400000000000000" pitchFamily="2" charset="-78"/>
              </a:rPr>
              <a:t>ضرورت مطالعۀ مورد یا موارد خاص را توجبه می­کند، به ویژه در زمانی که موردی به خصوص، تجارب غنی یا جذابی داشته باشد.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412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1E31CC-01D3-2556-ADB8-4B535A9F3C60}"/>
              </a:ext>
            </a:extLst>
          </p:cNvPr>
          <p:cNvSpPr txBox="1"/>
          <p:nvPr/>
        </p:nvSpPr>
        <p:spPr>
          <a:xfrm>
            <a:off x="228600" y="209550"/>
            <a:ext cx="8382000" cy="4520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، از مصاحبه­های نیمه ساختاریافته و چهره به چهره استفاده می­کند.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B Zar" panose="00000400000000000000" pitchFamily="2" charset="-78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■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IPA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 رهنمودهای گام به گامی را برای انجام یک مطالعه ارائه می­دهد. این رهنمودها یک چارچوب قابل توصیف از فرایندها و استراتژی­های تحلیل را تشکیل می­دهند که می­توانند با اهداف تحقیق سازگار شوند.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■ تحلیل داده­های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IPA</a:t>
            </a:r>
            <a:r>
              <a:rPr lang="en-US" sz="1800" dirty="0">
                <a:effectLst/>
                <a:latin typeface="B Zar" panose="00000400000000000000" pitchFamily="2" charset="-78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  <a:r>
              <a:rPr lang="fa-IR" sz="1800" dirty="0">
                <a:effectLst/>
                <a:latin typeface="B Zar" panose="00000400000000000000" pitchFamily="2" charset="-78"/>
                <a:ea typeface="Calibri" panose="020F0502020204030204" pitchFamily="34" charset="0"/>
                <a:cs typeface="B Compset" panose="00000400000000000000" pitchFamily="2" charset="-78"/>
              </a:rPr>
              <a:t>یک فرایند چرخشی، پیچیده و خلاقانه است که مستلزم مشارکت تأملی در گفتمان با روایت و معانی یک مشارکت­کننده است. روایت نهایی، منعکس کننده رویکرد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IPA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 برای تحلیل است. روایت نهایی با خواندن دقیق گزارش مشارکت­کنندگان آغاز می­شود و بعد به سمت تفسیر حرکت می­کند.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■ در گام اول تحلیل داده­های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IPA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Compset" panose="00000400000000000000" pitchFamily="2" charset="-78"/>
              </a:rPr>
              <a:t> به روش اسمیت و همکاران، پژوهشگر به توصیف دقیق می­پردازد، در داده­ها غرق می­شود و در یادداشت­برداری­های اولیه از کامنت­ها یا نظرات توصیفی، زبانی و مفهومی استفاده می­کند. گاهی پدیدارپژوه در یادداشت برداری ساخت­شکنی کرده و برای درک و فهم معانی خاصی که مشارکت­کنندگان به کار ، بر بخشی از متن متمرکز می­شود.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6814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07BC7A-4D3D-734F-05E0-A8E5D0D5AEC1}"/>
              </a:ext>
            </a:extLst>
          </p:cNvPr>
          <p:cNvSpPr txBox="1"/>
          <p:nvPr/>
        </p:nvSpPr>
        <p:spPr>
          <a:xfrm>
            <a:off x="152400" y="133350"/>
            <a:ext cx="8077200" cy="4104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■ 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گام دوم تحلیل داده­های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IPA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اسمیت و همکاران بر فرآیند درگیر شدن با داده­ها و مرور یادداشت­های اولیه برای دستیابی به یک درک و فهم کلی (با توجه به مفهوم دور هرمنوتیک) تأکید می­کنند.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■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در گام سوم تحلیل داده­های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IPA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اسمیت و همکاران بر ضرورت تلاش پژوهشگر برای تدوین عباراتی موجز تأکید می­کنند. این عبارات موجز، حاوی ویژگی­های کافی برای باقی ماندن در متن هستند، و بستری را برای انتزاع و دستیابی به درک مفهومی و ساخت مفاهیم و ظهور مضامین برای هر مشارکت­کننده فراهم می­کنند.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■ 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گام چهارم تحلیل داده­های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IPA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براساس دیدگاه اسمیت و همکاران، پژوهشگر سعی می­کند که پیوند بین مضامین ظهور یافته در مرحله قبل را از طریق انتزاع، فرعی کردن، قطبیت، زمینه­ای کردن، کارکرد، در کنار هم قرار دادن و جدول مضامین برای هر مورد را شناسایی کند.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26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D6CE25-34FC-7420-94EF-74EBA782CA1A}"/>
              </a:ext>
            </a:extLst>
          </p:cNvPr>
          <p:cNvSpPr txBox="1"/>
          <p:nvPr/>
        </p:nvSpPr>
        <p:spPr>
          <a:xfrm>
            <a:off x="457200" y="742950"/>
            <a:ext cx="7848600" cy="306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گام پنجم تحلیل داده­های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IPA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براساس دیدگاه اسمیت و همکاران، پژوهشگر به مورد بعدی حرکت کرده و مراحل قبلی را در تحلیل داده­های گردآوری شده از هر مشارکت­کننده تکرار می­کند.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■ 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گام پنجم تحلیل داده­های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IPA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براساس دیدگاه اسمیت و همکاران، پدیدارپژوه باید مشخص کند که چه ارتباطاتی بین مضامین به دست آمده از موارد مختلف وجود دارد؟ کدام مضامین اهمیت بیشتری نسبت به سایر مضامین دارند؟ پاسخ به این سؤال­ها ممکن است به پیکربندی مجدد و برچسب­گذاری مجدد مضامین بیانجامد. این کار می­تواند خلاقانه باشد و تحلیل را به یک سطح نظری منتقل کند. در پایان پژوهشگر گزارشی تفصیلی از فرآیند پژوهش ارائه می­دهد.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34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D858D5-F4F0-9802-B0B9-BE7A7249FC3A}"/>
              </a:ext>
            </a:extLst>
          </p:cNvPr>
          <p:cNvSpPr txBox="1"/>
          <p:nvPr/>
        </p:nvSpPr>
        <p:spPr>
          <a:xfrm>
            <a:off x="304800" y="514350"/>
            <a:ext cx="7924800" cy="389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</a:pP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■ </a:t>
            </a:r>
            <a:r>
              <a:rPr lang="fa-I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ون مانن، به سهمی که پدیدارشناسی می­تواند در عمل داشته باشد علاقه­مند است و تأکید می­کند که پدیدارشناسی از ارزش عملی زیادی برخوردار است.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rtl="1">
              <a:lnSpc>
                <a:spcPct val="150000"/>
              </a:lnSpc>
            </a:pP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■ </a:t>
            </a:r>
            <a:r>
              <a:rPr lang="fa-I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تازگی پدیدارشناسی عمل ون­مانن در این است که وی مفهوم </a:t>
            </a:r>
            <a:r>
              <a:rPr lang="fa-I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«درایت»</a:t>
            </a:r>
            <a:r>
              <a:rPr lang="fa-I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را به عنوان جایگزینی برای تفکیک بین نظریه و عمل ارائه می­دهد.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rtl="1">
              <a:lnSpc>
                <a:spcPct val="150000"/>
              </a:lnSpc>
            </a:pP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■ </a:t>
            </a:r>
            <a:r>
              <a:rPr lang="fa-I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دیدگاه ون­مانن مطالعه یک پدیده، در نهایت تلاشی برای تعیین «ساختارهای تجربی اساسی تشکیل دهنده یک تجربه معین» است، یعنی همان چیزی که آن را به یک تجربه معین تبدیل می­کند و نه چیز دیگری.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rtl="1">
              <a:lnSpc>
                <a:spcPct val="150000"/>
              </a:lnSpc>
            </a:pP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■ </a:t>
            </a: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کل، مضمون یک تجربه تمرکز بر معناست. مضامین شکلی از درک پدیده­هایی هستند که ما سعی می­کنیم آنها را بفهمیم و جنبه­ای از ساختار تجربه زیسته را توصیف می­کنند.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62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5F3910-CF4D-C241-80EC-2339F5680519}"/>
              </a:ext>
            </a:extLst>
          </p:cNvPr>
          <p:cNvSpPr txBox="1"/>
          <p:nvPr/>
        </p:nvSpPr>
        <p:spPr>
          <a:xfrm>
            <a:off x="76200" y="742950"/>
            <a:ext cx="8686800" cy="396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50000"/>
              </a:lnSpc>
            </a:pP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■ </a:t>
            </a: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مضمون­سازی چیزی بیش از گزاره­های طبقه­بندی شده­ است و تجارب زیسته را نمی­توان تنها در انتزاعات مفهومی به دست آورد.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rtl="1">
              <a:lnSpc>
                <a:spcPct val="150000"/>
              </a:lnSpc>
            </a:pP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■ </a:t>
            </a: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ون­مانن از سه نوع دانش صحبت می­کند، دانش به عنوان متن، دانش به عنوان مشارکت، و دانش شخصی.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rtl="1">
              <a:lnSpc>
                <a:spcPts val="2625"/>
              </a:lnSpc>
            </a:pP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■ </a:t>
            </a:r>
            <a:r>
              <a:rPr lang="fa-I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پژوهش پدیدارشناسی ون­مانن به کاوشی عمیق در لایه­های تجربه زیسته می­پردازد و در صدد جستجوی ماهیت تجارب است.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rtl="1">
              <a:lnSpc>
                <a:spcPts val="2625"/>
              </a:lnSpc>
            </a:pP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■ </a:t>
            </a:r>
            <a:r>
              <a:rPr lang="fa-I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درک و فهم پدیدارشناسی از دیدگاه ون­مانن مستلزم دارا بودن دانش در زمینۀ سنت­های تاریخی، فرهنگی وسیاسی است و واجد کیفیتی شاعرانه است.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■ </a:t>
            </a:r>
            <a:r>
              <a:rPr lang="fa-I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ون­مانن شش رهنمود را برای انجام تحقیقات هرمنوتیکی- پدیدارشناسی پیشنهاد می­کند که شامل انتخاب موضوع و تفکر عمیق در مورد پدیه مورد مطالعه، تأکید بر تجربه زیسته نه فقط مضمون­سازی، تأمل بر مضامین اساسی مشخص کننده یک پدیده، توصیف پدیده از طریق هنر نوشتن و بازنویسی، حفظ یک رابطه قوی با پدیده مورد مطالعه و ایجاد تعادل بین رابطه جزء و کل.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85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cloud\drive\websites\slidemodel\logo\sebastian\slidemodel-logo-tran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190750"/>
            <a:ext cx="2094429" cy="3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99A4DA9-1830-4247-9AFE-AAE422A69799}"/>
              </a:ext>
            </a:extLst>
          </p:cNvPr>
          <p:cNvCxnSpPr>
            <a:cxnSpLocks/>
          </p:cNvCxnSpPr>
          <p:nvPr/>
        </p:nvCxnSpPr>
        <p:spPr>
          <a:xfrm rot="10800000">
            <a:off x="4170187" y="3267334"/>
            <a:ext cx="0" cy="1006788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611198-562B-D54F-ADB9-E3B210A297FA}"/>
              </a:ext>
            </a:extLst>
          </p:cNvPr>
          <p:cNvCxnSpPr>
            <a:cxnSpLocks/>
          </p:cNvCxnSpPr>
          <p:nvPr/>
        </p:nvCxnSpPr>
        <p:spPr>
          <a:xfrm>
            <a:off x="1879618" y="2156577"/>
            <a:ext cx="0" cy="1006788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Hexagon 64">
            <a:extLst>
              <a:ext uri="{FF2B5EF4-FFF2-40B4-BE49-F238E27FC236}">
                <a16:creationId xmlns:a16="http://schemas.microsoft.com/office/drawing/2014/main" id="{AD30F13F-44A1-0848-BD17-61362A858BB7}"/>
              </a:ext>
            </a:extLst>
          </p:cNvPr>
          <p:cNvSpPr/>
          <p:nvPr/>
        </p:nvSpPr>
        <p:spPr>
          <a:xfrm>
            <a:off x="3866955" y="4299594"/>
            <a:ext cx="621135" cy="535461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>
            <a:extLst>
              <a:ext uri="{FF2B5EF4-FFF2-40B4-BE49-F238E27FC236}">
                <a16:creationId xmlns:a16="http://schemas.microsoft.com/office/drawing/2014/main" id="{D37BF212-82EA-5E4C-AD15-B699913680F9}"/>
              </a:ext>
            </a:extLst>
          </p:cNvPr>
          <p:cNvSpPr/>
          <p:nvPr/>
        </p:nvSpPr>
        <p:spPr>
          <a:xfrm>
            <a:off x="6462572" y="1664364"/>
            <a:ext cx="621135" cy="535461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E1533543-CA94-0B40-8ABD-A8A057E2B28F}"/>
              </a:ext>
            </a:extLst>
          </p:cNvPr>
          <p:cNvSpPr/>
          <p:nvPr/>
        </p:nvSpPr>
        <p:spPr>
          <a:xfrm>
            <a:off x="3694161" y="1664364"/>
            <a:ext cx="621135" cy="535461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3CC603BA-EEE9-2844-9D7E-677287B3D997}"/>
              </a:ext>
            </a:extLst>
          </p:cNvPr>
          <p:cNvSpPr/>
          <p:nvPr/>
        </p:nvSpPr>
        <p:spPr>
          <a:xfrm>
            <a:off x="1569050" y="1647300"/>
            <a:ext cx="621135" cy="492213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95951E-94C1-1644-93F4-B310C7C37236}"/>
              </a:ext>
            </a:extLst>
          </p:cNvPr>
          <p:cNvSpPr/>
          <p:nvPr/>
        </p:nvSpPr>
        <p:spPr>
          <a:xfrm>
            <a:off x="4865148" y="2858811"/>
            <a:ext cx="4301374" cy="4085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72021C-7500-6C47-A5A2-E4A34FBBF1BA}"/>
              </a:ext>
            </a:extLst>
          </p:cNvPr>
          <p:cNvSpPr/>
          <p:nvPr/>
        </p:nvSpPr>
        <p:spPr>
          <a:xfrm>
            <a:off x="3433712" y="2858811"/>
            <a:ext cx="2731751" cy="419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BFFB2D-E851-5446-9E90-A22B2403A132}"/>
              </a:ext>
            </a:extLst>
          </p:cNvPr>
          <p:cNvSpPr/>
          <p:nvPr/>
        </p:nvSpPr>
        <p:spPr>
          <a:xfrm>
            <a:off x="1981145" y="2858811"/>
            <a:ext cx="2731751" cy="4085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09D31E-B879-6545-8170-66665236A852}"/>
              </a:ext>
            </a:extLst>
          </p:cNvPr>
          <p:cNvSpPr/>
          <p:nvPr/>
        </p:nvSpPr>
        <p:spPr>
          <a:xfrm>
            <a:off x="573618" y="2858811"/>
            <a:ext cx="2731751" cy="419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CF617A-E4CE-134F-BA06-C5891A91491D}"/>
              </a:ext>
            </a:extLst>
          </p:cNvPr>
          <p:cNvSpPr/>
          <p:nvPr/>
        </p:nvSpPr>
        <p:spPr>
          <a:xfrm>
            <a:off x="-4503" y="2858811"/>
            <a:ext cx="1879617" cy="408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C9CB6F-B8CF-234D-A7BB-40D2448B171F}"/>
              </a:ext>
            </a:extLst>
          </p:cNvPr>
          <p:cNvCxnSpPr>
            <a:cxnSpLocks/>
          </p:cNvCxnSpPr>
          <p:nvPr/>
        </p:nvCxnSpPr>
        <p:spPr>
          <a:xfrm>
            <a:off x="3999169" y="2156577"/>
            <a:ext cx="0" cy="702234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5F23B1-311B-604A-9734-E53172300E87}"/>
              </a:ext>
            </a:extLst>
          </p:cNvPr>
          <p:cNvCxnSpPr>
            <a:cxnSpLocks/>
          </p:cNvCxnSpPr>
          <p:nvPr/>
        </p:nvCxnSpPr>
        <p:spPr>
          <a:xfrm flipH="1" flipV="1">
            <a:off x="6165462" y="3278529"/>
            <a:ext cx="1" cy="917100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54292A-7092-B342-8948-D2AF3557E94A}"/>
              </a:ext>
            </a:extLst>
          </p:cNvPr>
          <p:cNvCxnSpPr>
            <a:cxnSpLocks/>
          </p:cNvCxnSpPr>
          <p:nvPr/>
        </p:nvCxnSpPr>
        <p:spPr>
          <a:xfrm>
            <a:off x="6773140" y="2156577"/>
            <a:ext cx="0" cy="702234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6965212-6147-5E40-8541-6C5F680541FF}"/>
              </a:ext>
            </a:extLst>
          </p:cNvPr>
          <p:cNvSpPr txBox="1"/>
          <p:nvPr/>
        </p:nvSpPr>
        <p:spPr>
          <a:xfrm>
            <a:off x="1700213" y="1752216"/>
            <a:ext cx="358506" cy="32323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a-IR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1</a:t>
            </a:r>
            <a:endParaRPr lang="en-IN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349131B-6C22-7C4E-9AE4-3C6A69C43FF9}"/>
              </a:ext>
            </a:extLst>
          </p:cNvPr>
          <p:cNvSpPr txBox="1"/>
          <p:nvPr/>
        </p:nvSpPr>
        <p:spPr>
          <a:xfrm>
            <a:off x="3813182" y="1766703"/>
            <a:ext cx="358506" cy="32323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a-IR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1</a:t>
            </a:r>
            <a:endParaRPr lang="en-IN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0048FF-BFF9-BF44-B380-CE1C2DAD3A57}"/>
              </a:ext>
            </a:extLst>
          </p:cNvPr>
          <p:cNvSpPr txBox="1"/>
          <p:nvPr/>
        </p:nvSpPr>
        <p:spPr>
          <a:xfrm>
            <a:off x="6603200" y="1766703"/>
            <a:ext cx="358506" cy="32323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a-IR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1</a:t>
            </a:r>
            <a:endParaRPr lang="en-IN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099A71-9860-EF4E-972A-6527BB4CED15}"/>
              </a:ext>
            </a:extLst>
          </p:cNvPr>
          <p:cNvSpPr txBox="1"/>
          <p:nvPr/>
        </p:nvSpPr>
        <p:spPr>
          <a:xfrm flipH="1">
            <a:off x="255393" y="1733629"/>
            <a:ext cx="135768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2000" dirty="0">
                <a:cs typeface="B Compset" panose="00000400000000000000" pitchFamily="2" charset="-78"/>
              </a:rPr>
              <a:t>پدیدارشناسی ادراک مرلوپونتی</a:t>
            </a:r>
            <a:endParaRPr lang="en-US" sz="2000" dirty="0">
              <a:cs typeface="B Compset" panose="000004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C99D9C-CC0B-AA47-801D-068926EB746D}"/>
              </a:ext>
            </a:extLst>
          </p:cNvPr>
          <p:cNvSpPr txBox="1"/>
          <p:nvPr/>
        </p:nvSpPr>
        <p:spPr>
          <a:xfrm flipH="1">
            <a:off x="4410869" y="1630716"/>
            <a:ext cx="19080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fa-IR" sz="2000" dirty="0">
                <a:cs typeface="B Compset" panose="00000400000000000000" pitchFamily="2" charset="-78"/>
              </a:rPr>
              <a:t>پدیدارشناسی تفسیری هایدگر</a:t>
            </a:r>
            <a:endParaRPr lang="en-US" sz="2000" dirty="0">
              <a:cs typeface="B Compset" panose="000004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51569A-2C55-FC49-A6B9-CB3F45D7D4B0}"/>
              </a:ext>
            </a:extLst>
          </p:cNvPr>
          <p:cNvSpPr txBox="1"/>
          <p:nvPr/>
        </p:nvSpPr>
        <p:spPr>
          <a:xfrm flipH="1">
            <a:off x="7189854" y="1630716"/>
            <a:ext cx="12683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800" dirty="0">
                <a:cs typeface="B Compset" panose="00000400000000000000" pitchFamily="2" charset="-78"/>
              </a:rPr>
              <a:t>پدیدارشناسی توصیفی هوسرل</a:t>
            </a:r>
            <a:endParaRPr lang="en-US" sz="1800" dirty="0">
              <a:cs typeface="B Compset" panose="000004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60BAC9-782A-974B-8C16-F14B3B8AE3BC}"/>
              </a:ext>
            </a:extLst>
          </p:cNvPr>
          <p:cNvSpPr txBox="1"/>
          <p:nvPr/>
        </p:nvSpPr>
        <p:spPr>
          <a:xfrm flipH="1">
            <a:off x="4343396" y="3689692"/>
            <a:ext cx="173913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600" dirty="0">
                <a:cs typeface="B Compset" panose="00000400000000000000" pitchFamily="2" charset="-78"/>
              </a:rPr>
              <a:t>تأکید بر درک و فهم</a:t>
            </a:r>
          </a:p>
          <a:p>
            <a:pPr algn="ctr" rtl="1"/>
            <a:r>
              <a:rPr lang="fa-IR" sz="1600" dirty="0">
                <a:cs typeface="B Compset" panose="00000400000000000000" pitchFamily="2" charset="-78"/>
              </a:rPr>
              <a:t>تأکید بر هستی شناسی</a:t>
            </a:r>
          </a:p>
          <a:p>
            <a:pPr algn="ctr" rtl="1"/>
            <a:r>
              <a:rPr lang="fa-IR" sz="1600" dirty="0">
                <a:cs typeface="B Compset" panose="00000400000000000000" pitchFamily="2" charset="-78"/>
              </a:rPr>
              <a:t>فرهنگ و تاریخ</a:t>
            </a:r>
          </a:p>
          <a:p>
            <a:pPr algn="ctr" rtl="1"/>
            <a:r>
              <a:rPr lang="fa-IR" sz="1600" dirty="0">
                <a:cs typeface="B Compset" panose="00000400000000000000" pitchFamily="2" charset="-78"/>
              </a:rPr>
              <a:t>هرمنوتیک</a:t>
            </a:r>
          </a:p>
          <a:p>
            <a:pPr algn="ctr" rtl="1"/>
            <a:r>
              <a:rPr lang="fa-IR" sz="1600" dirty="0">
                <a:cs typeface="B Compset" panose="00000400000000000000" pitchFamily="2" charset="-78"/>
              </a:rPr>
              <a:t>آگاهی</a:t>
            </a:r>
            <a:endParaRPr lang="en-US" sz="1600" dirty="0">
              <a:cs typeface="B Compset" panose="000004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BA903C2-F749-6441-8B2A-FFE1048ED608}"/>
              </a:ext>
            </a:extLst>
          </p:cNvPr>
          <p:cNvSpPr txBox="1"/>
          <p:nvPr/>
        </p:nvSpPr>
        <p:spPr>
          <a:xfrm flipH="1">
            <a:off x="6248399" y="3562350"/>
            <a:ext cx="259079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400" dirty="0">
                <a:cs typeface="B Compset" panose="00000400000000000000" pitchFamily="2" charset="-78"/>
              </a:rPr>
              <a:t>تجربه زیسته</a:t>
            </a:r>
          </a:p>
          <a:p>
            <a:pPr algn="ctr" rtl="1"/>
            <a:r>
              <a:rPr lang="fa-IR" sz="1400" dirty="0">
                <a:cs typeface="B Compset" panose="00000400000000000000" pitchFamily="2" charset="-78"/>
              </a:rPr>
              <a:t>معرفت شناسی</a:t>
            </a:r>
          </a:p>
          <a:p>
            <a:pPr algn="ctr" rtl="1"/>
            <a:r>
              <a:rPr lang="fa-IR" sz="1400" dirty="0">
                <a:cs typeface="B Compset" panose="00000400000000000000" pitchFamily="2" charset="-78"/>
              </a:rPr>
              <a:t>آگاهی</a:t>
            </a:r>
          </a:p>
          <a:p>
            <a:pPr algn="ctr" rtl="1"/>
            <a:r>
              <a:rPr lang="fa-IR" sz="1400" dirty="0">
                <a:cs typeface="B Compset" panose="00000400000000000000" pitchFamily="2" charset="-78"/>
              </a:rPr>
              <a:t>تقلیل (فروکاست)</a:t>
            </a:r>
          </a:p>
          <a:p>
            <a:pPr algn="ctr" rtl="1"/>
            <a:r>
              <a:rPr lang="fa-IR" sz="1400" dirty="0">
                <a:cs typeface="B Compset" panose="00000400000000000000" pitchFamily="2" charset="-78"/>
              </a:rPr>
              <a:t>وجه التفاتی</a:t>
            </a:r>
          </a:p>
          <a:p>
            <a:pPr algn="ctr" rtl="1"/>
            <a:r>
              <a:rPr lang="fa-IR" sz="1400" dirty="0">
                <a:cs typeface="B Compset" panose="00000400000000000000" pitchFamily="2" charset="-78"/>
              </a:rPr>
              <a:t>ذهنیت استعلایی</a:t>
            </a:r>
          </a:p>
          <a:p>
            <a:pPr algn="ctr" rtl="1"/>
            <a:r>
              <a:rPr lang="fa-IR" sz="1400" dirty="0">
                <a:cs typeface="B Compset" panose="00000400000000000000" pitchFamily="2" charset="-78"/>
              </a:rPr>
              <a:t>دستیابی به ذات پدیده</a:t>
            </a:r>
          </a:p>
          <a:p>
            <a:pPr algn="ctr" rtl="1"/>
            <a:endParaRPr lang="en-US" sz="1400" dirty="0">
              <a:cs typeface="B Compset" panose="00000400000000000000" pitchFamily="2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AA9440B-4C45-4743-8058-DEBA53003B17}"/>
              </a:ext>
            </a:extLst>
          </p:cNvPr>
          <p:cNvSpPr txBox="1"/>
          <p:nvPr/>
        </p:nvSpPr>
        <p:spPr>
          <a:xfrm>
            <a:off x="1266308" y="428811"/>
            <a:ext cx="45248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3600" b="1" dirty="0">
                <a:solidFill>
                  <a:schemeClr val="accent1"/>
                </a:solidFill>
                <a:latin typeface="Segoe UI" panose="020B0502040204020203" pitchFamily="34" charset="0"/>
                <a:cs typeface="B Compset" panose="00000400000000000000" pitchFamily="2" charset="-78"/>
              </a:rPr>
              <a:t>فصل اول</a:t>
            </a:r>
            <a:endParaRPr lang="en-US" sz="3600" b="1" dirty="0">
              <a:solidFill>
                <a:schemeClr val="accent1"/>
              </a:solidFill>
              <a:latin typeface="Segoe UI" panose="020B0502040204020203" pitchFamily="34" charset="0"/>
              <a:cs typeface="B Compset" panose="00000400000000000000" pitchFamily="2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515D379-8A19-6D46-8967-1EBCDB54057D}"/>
              </a:ext>
            </a:extLst>
          </p:cNvPr>
          <p:cNvSpPr/>
          <p:nvPr/>
        </p:nvSpPr>
        <p:spPr>
          <a:xfrm rot="5400000">
            <a:off x="8614112" y="4652392"/>
            <a:ext cx="612099" cy="314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D5FD8-6343-D498-296E-180F0FBFF668}"/>
              </a:ext>
            </a:extLst>
          </p:cNvPr>
          <p:cNvSpPr txBox="1"/>
          <p:nvPr/>
        </p:nvSpPr>
        <p:spPr>
          <a:xfrm flipH="1">
            <a:off x="2133600" y="1702107"/>
            <a:ext cx="14749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fa-IR" sz="2000" dirty="0">
                <a:cs typeface="B Compset" panose="00000400000000000000" pitchFamily="2" charset="-78"/>
              </a:rPr>
              <a:t>پدیدارشناسی تفسیری گادامر</a:t>
            </a:r>
            <a:endParaRPr lang="en-US" sz="2000" dirty="0">
              <a:cs typeface="B Compset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B2C5A-BA49-61CA-3617-7F946385DA95}"/>
              </a:ext>
            </a:extLst>
          </p:cNvPr>
          <p:cNvSpPr txBox="1"/>
          <p:nvPr/>
        </p:nvSpPr>
        <p:spPr>
          <a:xfrm flipH="1">
            <a:off x="1994426" y="3414415"/>
            <a:ext cx="209282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600" dirty="0">
                <a:cs typeface="B Compset" panose="00000400000000000000" pitchFamily="2" charset="-78"/>
              </a:rPr>
              <a:t>تأکید بر سازنده گرایی هرمنوتیک</a:t>
            </a:r>
          </a:p>
          <a:p>
            <a:pPr algn="ctr" rtl="1"/>
            <a:r>
              <a:rPr lang="fa-IR" sz="1600" dirty="0">
                <a:cs typeface="B Compset" panose="00000400000000000000" pitchFamily="2" charset="-78"/>
              </a:rPr>
              <a:t>گسترش دور هرمنوتیک هایدگر</a:t>
            </a:r>
          </a:p>
          <a:p>
            <a:pPr algn="ctr" rtl="1"/>
            <a:r>
              <a:rPr lang="fa-IR" sz="1600" dirty="0">
                <a:cs typeface="B Compset" panose="00000400000000000000" pitchFamily="2" charset="-78"/>
              </a:rPr>
              <a:t>امتزاج افق ها</a:t>
            </a:r>
          </a:p>
          <a:p>
            <a:pPr algn="ctr" rtl="1"/>
            <a:r>
              <a:rPr lang="fa-IR" sz="1600" dirty="0">
                <a:cs typeface="B Compset" panose="00000400000000000000" pitchFamily="2" charset="-78"/>
              </a:rPr>
              <a:t>تاریخمندی و زمانمندی درک و فهم</a:t>
            </a:r>
          </a:p>
          <a:p>
            <a:pPr algn="ctr" rtl="1"/>
            <a:r>
              <a:rPr lang="fa-IR" sz="1600" dirty="0">
                <a:cs typeface="B Compset" panose="00000400000000000000" pitchFamily="2" charset="-78"/>
              </a:rPr>
              <a:t>گفتگوی میان انسان و جهان</a:t>
            </a:r>
            <a:endParaRPr lang="en-US" sz="1600" dirty="0">
              <a:cs typeface="B Compset" panose="00000400000000000000" pitchFamily="2" charset="-78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4BD57782-C275-2EAE-A522-C4900286CC66}"/>
              </a:ext>
            </a:extLst>
          </p:cNvPr>
          <p:cNvSpPr/>
          <p:nvPr/>
        </p:nvSpPr>
        <p:spPr>
          <a:xfrm>
            <a:off x="5854895" y="4235773"/>
            <a:ext cx="621135" cy="535461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177B4A-3B19-597F-4A7F-38266CF4A6BA}"/>
              </a:ext>
            </a:extLst>
          </p:cNvPr>
          <p:cNvCxnSpPr>
            <a:cxnSpLocks/>
          </p:cNvCxnSpPr>
          <p:nvPr/>
        </p:nvCxnSpPr>
        <p:spPr>
          <a:xfrm>
            <a:off x="1875114" y="3258756"/>
            <a:ext cx="0" cy="1006788"/>
          </a:xfrm>
          <a:prstGeom prst="line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exagon 6">
            <a:extLst>
              <a:ext uri="{FF2B5EF4-FFF2-40B4-BE49-F238E27FC236}">
                <a16:creationId xmlns:a16="http://schemas.microsoft.com/office/drawing/2014/main" id="{3942218A-56D5-C215-2364-AB20429BCD93}"/>
              </a:ext>
            </a:extLst>
          </p:cNvPr>
          <p:cNvSpPr/>
          <p:nvPr/>
        </p:nvSpPr>
        <p:spPr>
          <a:xfrm>
            <a:off x="1561228" y="4299594"/>
            <a:ext cx="621135" cy="535461"/>
          </a:xfrm>
          <a:prstGeom prst="hexagon">
            <a:avLst>
              <a:gd name="adj" fmla="val 2840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9F3F8-523D-A9EA-06DF-1661B0AB193C}"/>
              </a:ext>
            </a:extLst>
          </p:cNvPr>
          <p:cNvSpPr txBox="1"/>
          <p:nvPr/>
        </p:nvSpPr>
        <p:spPr>
          <a:xfrm flipH="1">
            <a:off x="108716" y="3465486"/>
            <a:ext cx="173913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1"/>
            <a:r>
              <a:rPr lang="fa-IR" sz="1600" dirty="0">
                <a:cs typeface="B Compset" panose="00000400000000000000" pitchFamily="2" charset="-78"/>
              </a:rPr>
              <a:t>تأکید بر درک و فهم</a:t>
            </a:r>
          </a:p>
          <a:p>
            <a:pPr algn="ctr" rtl="1"/>
            <a:r>
              <a:rPr lang="fa-IR" sz="1600" dirty="0">
                <a:cs typeface="B Compset" panose="00000400000000000000" pitchFamily="2" charset="-78"/>
              </a:rPr>
              <a:t>تأکید بر هستی شناسی</a:t>
            </a:r>
          </a:p>
          <a:p>
            <a:pPr algn="ctr" rtl="1"/>
            <a:r>
              <a:rPr lang="fa-IR" sz="1600" dirty="0">
                <a:cs typeface="B Compset" panose="00000400000000000000" pitchFamily="2" charset="-78"/>
              </a:rPr>
              <a:t>فرهنگ و تاریخ</a:t>
            </a:r>
          </a:p>
          <a:p>
            <a:pPr algn="ctr" rtl="1"/>
            <a:r>
              <a:rPr lang="fa-IR" sz="1600" dirty="0">
                <a:cs typeface="B Compset" panose="00000400000000000000" pitchFamily="2" charset="-78"/>
              </a:rPr>
              <a:t>هرمنوتیک</a:t>
            </a:r>
          </a:p>
          <a:p>
            <a:pPr algn="ctr" rtl="1"/>
            <a:r>
              <a:rPr lang="fa-IR" sz="1600" dirty="0">
                <a:cs typeface="B Compset" panose="00000400000000000000" pitchFamily="2" charset="-78"/>
              </a:rPr>
              <a:t>آگاهی</a:t>
            </a:r>
            <a:endParaRPr lang="en-US" sz="1600" dirty="0"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965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D81C40-AE1B-1C29-A9B0-54927E660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627554"/>
              </p:ext>
            </p:extLst>
          </p:nvPr>
        </p:nvGraphicFramePr>
        <p:xfrm>
          <a:off x="-76200" y="158909"/>
          <a:ext cx="9105900" cy="5061194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634807">
                  <a:extLst>
                    <a:ext uri="{9D8B030D-6E8A-4147-A177-3AD203B41FA5}">
                      <a16:colId xmlns:a16="http://schemas.microsoft.com/office/drawing/2014/main" val="3692804103"/>
                    </a:ext>
                  </a:extLst>
                </a:gridCol>
                <a:gridCol w="7471093">
                  <a:extLst>
                    <a:ext uri="{9D8B030D-6E8A-4147-A177-3AD203B41FA5}">
                      <a16:colId xmlns:a16="http://schemas.microsoft.com/office/drawing/2014/main" val="4248843786"/>
                    </a:ext>
                  </a:extLst>
                </a:gridCol>
              </a:tblGrid>
              <a:tr h="319857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Compset" panose="00000400000000000000" pitchFamily="2" charset="-78"/>
                        </a:rPr>
                        <a:t>جدول 1-1. تأکیدات پدیدارشناسی هوسرل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46979"/>
                  </a:ext>
                </a:extLst>
              </a:tr>
              <a:tr h="447775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Compset" panose="00000400000000000000" pitchFamily="2" charset="-78"/>
                        </a:rPr>
                        <a:t>تجربه زیسته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Compset" panose="00000400000000000000" pitchFamily="2" charset="-78"/>
                        </a:rPr>
                        <a:t>تجربة زیسته تجربه</a:t>
                      </a:r>
                      <a:r>
                        <a:rPr lang="en-US" sz="1400" dirty="0">
                          <a:effectLst/>
                          <a:cs typeface="B Compset" panose="00000400000000000000" pitchFamily="2" charset="-78"/>
                        </a:rPr>
                        <a:t>­</a:t>
                      </a:r>
                      <a:r>
                        <a:rPr lang="ar-SA" sz="1400" dirty="0">
                          <a:effectLst/>
                          <a:cs typeface="B Compset" panose="00000400000000000000" pitchFamily="2" charset="-78"/>
                        </a:rPr>
                        <a:t>ای بی­واسطه و مستقیم است.</a:t>
                      </a: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 در تجربه زيسته از يك پديده، ويژگي­هاي مشترک تجربه افراد از یک پدیده، ادراک می­شود.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extLst>
                  <a:ext uri="{0D108BD9-81ED-4DB2-BD59-A6C34878D82A}">
                    <a16:rowId xmlns:a16="http://schemas.microsoft.com/office/drawing/2014/main" val="3912650583"/>
                  </a:ext>
                </a:extLst>
              </a:tr>
              <a:tr h="447775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Compset" panose="00000400000000000000" pitchFamily="2" charset="-78"/>
                        </a:rPr>
                        <a:t>معرفت­شناسی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هوسرل می­خواهد به این سؤال پاسخ دهد که چه چیزی </a:t>
                      </a:r>
                      <a:r>
                        <a:rPr lang="fa-IR" sz="1400" u="sng" dirty="0">
                          <a:effectLst/>
                          <a:cs typeface="B Compset" panose="00000400000000000000" pitchFamily="2" charset="-78"/>
                        </a:rPr>
                        <a:t>دانش معتبر و قابل پذیرش را تشکیل می­دهد</a:t>
                      </a: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، ما چگونه می­توانیم بدانیم و چگونه دنیا را می­شناسیم.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extLst>
                  <a:ext uri="{0D108BD9-81ED-4DB2-BD59-A6C34878D82A}">
                    <a16:rowId xmlns:a16="http://schemas.microsoft.com/office/drawing/2014/main" val="1545174457"/>
                  </a:ext>
                </a:extLst>
              </a:tr>
              <a:tr h="895549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Compset" panose="00000400000000000000" pitchFamily="2" charset="-78"/>
                        </a:rPr>
                        <a:t> </a:t>
                      </a:r>
                      <a:endParaRPr lang="en-US" sz="1400" b="1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Compset" panose="00000400000000000000" pitchFamily="2" charset="-78"/>
                        </a:rPr>
                        <a:t>آگاهی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هوسرل بر نحوۀ پدیدارشدن آگاهی و کارکردهای آن متمرکز می­شود. این تمرکز دو عنصر کلیدی و مهم دارد: نخست این که آگاهی همیشه عمدی و معطوف به یک هدف است، دوم این که آگاهی اساساً غیرحسی است. در نقطه دستیابی به تجربه زیسته مشترک و جوهر و ذات جهانی یک پدیده، فرد به آگاهی می­رسد. در واقع کار پدیدارشناس، توصیف بدون تفسیر ساختار آگاهی است که ذات پدیده را در خود جای داده است.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extLst>
                  <a:ext uri="{0D108BD9-81ED-4DB2-BD59-A6C34878D82A}">
                    <a16:rowId xmlns:a16="http://schemas.microsoft.com/office/drawing/2014/main" val="3903718160"/>
                  </a:ext>
                </a:extLst>
              </a:tr>
              <a:tr h="523009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Compset" panose="00000400000000000000" pitchFamily="2" charset="-78"/>
                        </a:rPr>
                        <a:t>توصیف تجربه زیسته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در دیدگاه هوسرل بر دستیابی به تجربه مشارکت­کنندگان از طریق توصیف تجربه زیسته، بدون توسل به طبقه­بندی و مفهوم­سازی، با تمرکز بر تجربه عینی، و به صورت فوری و بدون تفسیر (شهود پدیدارشناسی) تأکید می­شود.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extLst>
                  <a:ext uri="{0D108BD9-81ED-4DB2-BD59-A6C34878D82A}">
                    <a16:rowId xmlns:a16="http://schemas.microsoft.com/office/drawing/2014/main" val="151857229"/>
                  </a:ext>
                </a:extLst>
              </a:tr>
              <a:tr h="895549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Compset" panose="00000400000000000000" pitchFamily="2" charset="-78"/>
                        </a:rPr>
                        <a:t> </a:t>
                      </a:r>
                      <a:endParaRPr lang="en-US" sz="1400" b="1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Compset" panose="00000400000000000000" pitchFamily="2" charset="-78"/>
                        </a:rPr>
                        <a:t> </a:t>
                      </a:r>
                      <a:endParaRPr lang="en-US" sz="1400" b="1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Compset" panose="00000400000000000000" pitchFamily="2" charset="-78"/>
                        </a:rPr>
                        <a:t>تقلیل (فروکاست)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تقلیل یا فروکاست از طریق سه مرحله زیر صورت می­گیرد:</a:t>
                      </a:r>
                      <a:endParaRPr lang="en-US" sz="14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 1) استعلا از نگرش طبیعی از طریق اپوخه؛ </a:t>
                      </a:r>
                      <a:endParaRPr lang="en-US" sz="14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2) تقلیل پدیدارشناسی استعلایی و درک بی­واسطه جهان به منظور دستیابی به توصیف کاملی از ذات و معانی پدیده­ها؛ </a:t>
                      </a:r>
                      <a:endParaRPr lang="en-US" sz="14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3)  تغییر تخیلی آزاد و ترکیب توصیف مشارکت­کنندگان از تجربه آگاهانه و تقلیل آن­ها به یک تجربه واحد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extLst>
                  <a:ext uri="{0D108BD9-81ED-4DB2-BD59-A6C34878D82A}">
                    <a16:rowId xmlns:a16="http://schemas.microsoft.com/office/drawing/2014/main" val="1101854305"/>
                  </a:ext>
                </a:extLst>
              </a:tr>
              <a:tr h="447775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Compset" panose="00000400000000000000" pitchFamily="2" charset="-78"/>
                        </a:rPr>
                        <a:t>وجه التفاتی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Compset" panose="00000400000000000000" pitchFamily="2" charset="-78"/>
                        </a:rPr>
                        <a:t>هر وجه التفاتی دارای بازنمود و شهود است. وجه التفاتی جهت­گیری ذهن را به سمت یک هدف نشان می­دهد </a:t>
                      </a: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که در آن عمل ذهنی (آگاهی)، با هدف (به صورت عمدی) مربوط می­شود.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extLst>
                  <a:ext uri="{0D108BD9-81ED-4DB2-BD59-A6C34878D82A}">
                    <a16:rowId xmlns:a16="http://schemas.microsoft.com/office/drawing/2014/main" val="619418305"/>
                  </a:ext>
                </a:extLst>
              </a:tr>
              <a:tr h="559529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Compset" panose="00000400000000000000" pitchFamily="2" charset="-78"/>
                        </a:rPr>
                        <a:t>ذهنیت استعلایی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Compset" panose="00000400000000000000" pitchFamily="2" charset="-78"/>
                        </a:rPr>
                        <a:t>دسترسی به </a:t>
                      </a:r>
                      <a:r>
                        <a:rPr lang="fa-IR" sz="1400" dirty="0">
                          <a:effectLst/>
                          <a:cs typeface="B Compset" panose="00000400000000000000" pitchFamily="2" charset="-78"/>
                        </a:rPr>
                        <a:t>ذهنیت استعلایی از طریق یک زندگی بیناذهنی میسر می­شود که در آن تجربه شخص دیگر به فرد کمک می­کند که تجربه استعلایی خودش را پیدا کند و به ذهنیت استعلایی دست یابد. ذهنیت استعلایی مستلزم وجه التفاتی است.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extLst>
                  <a:ext uri="{0D108BD9-81ED-4DB2-BD59-A6C34878D82A}">
                    <a16:rowId xmlns:a16="http://schemas.microsoft.com/office/drawing/2014/main" val="2063373346"/>
                  </a:ext>
                </a:extLst>
              </a:tr>
              <a:tr h="447775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Compset" panose="00000400000000000000" pitchFamily="2" charset="-78"/>
                        </a:rPr>
                        <a:t>دستیابی به ذات پدیده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Compset" panose="00000400000000000000" pitchFamily="2" charset="-78"/>
                        </a:rPr>
                        <a:t>هوسرل قائل به ذات فراگیر پدیده­هاست، و پدیدارشناس می­تواند از طریق تقلیل و اپوخه ذات یک پدیده را در آگاهی انسان شناسایی و توصیف کند.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0517" marR="40517" marT="0" marB="0"/>
                </a:tc>
                <a:extLst>
                  <a:ext uri="{0D108BD9-81ED-4DB2-BD59-A6C34878D82A}">
                    <a16:rowId xmlns:a16="http://schemas.microsoft.com/office/drawing/2014/main" val="415689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4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72F517-F01A-C60B-89E6-8E492E60A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73649"/>
              </p:ext>
            </p:extLst>
          </p:nvPr>
        </p:nvGraphicFramePr>
        <p:xfrm>
          <a:off x="152400" y="438150"/>
          <a:ext cx="8534399" cy="4576435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947732">
                  <a:extLst>
                    <a:ext uri="{9D8B030D-6E8A-4147-A177-3AD203B41FA5}">
                      <a16:colId xmlns:a16="http://schemas.microsoft.com/office/drawing/2014/main" val="704184559"/>
                    </a:ext>
                  </a:extLst>
                </a:gridCol>
                <a:gridCol w="6586667">
                  <a:extLst>
                    <a:ext uri="{9D8B030D-6E8A-4147-A177-3AD203B41FA5}">
                      <a16:colId xmlns:a16="http://schemas.microsoft.com/office/drawing/2014/main" val="1585202613"/>
                    </a:ext>
                  </a:extLst>
                </a:gridCol>
              </a:tblGrid>
              <a:tr h="324846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dirty="0">
                          <a:effectLst/>
                          <a:cs typeface="B Compset" panose="00000400000000000000" pitchFamily="2" charset="-78"/>
                        </a:rPr>
                        <a:t>تأکیدات پدیدارشناسی تفسیری هایدگر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065692"/>
                  </a:ext>
                </a:extLst>
              </a:tr>
              <a:tr h="66689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Compset" panose="00000400000000000000" pitchFamily="2" charset="-78"/>
                        </a:rPr>
                        <a:t>تأکید بر درک و فهم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از دید هایدگر تجربه زیسته فرآیندی تفسیری است، وی ساختارهای اساسی مانند مقولات اساسی تجربه انسان را تفسیر می­کند.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0270669"/>
                  </a:ext>
                </a:extLst>
              </a:tr>
              <a:tr h="1350986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Compset" panose="00000400000000000000" pitchFamily="2" charset="-78"/>
                        </a:rPr>
                        <a:t>تأکید بر هستی­شناسی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هایدگر بر هستی­شناسی و دازاین تأکید دارد، یعنی نحوۀ هستی یافتن در ارتباط با جهان، با توجه به زمینه. به عبارت دیگر، هایدگر هستی را در زمان می­بیند، یعنی نمی­توان هستی را بدون زمان در نظر گرفت. هایدگر برای درک و فهم هستی، به تحلیل وجودی دازاین می­پردازد و از عبارت «هستی در دنیا» برای اشاره به روشی که انسان­ها عمل می­کنند، یا در جهان درگیر می­شوند، استفاده می­کند.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3847865"/>
                  </a:ext>
                </a:extLst>
              </a:tr>
              <a:tr h="66689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Compset" panose="00000400000000000000" pitchFamily="2" charset="-78"/>
                        </a:rPr>
                        <a:t>فرهنگ و تاریخ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هستی و درک و فهم از فرهنگ، تاریخ و زبان نشأت می­گیرد. از نظر هایدگر پیش­فهم بخشی از زمینه اجتماعی- فرهنگی و تاریخی ماست.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7799083"/>
                  </a:ext>
                </a:extLst>
              </a:tr>
              <a:tr h="1008939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Compset" panose="00000400000000000000" pitchFamily="2" charset="-78"/>
                        </a:rPr>
                        <a:t>هرمنوتیک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پدیدارشناسی هایدگر هرمنوتیکی است. هایدگر هرمنوتیک را نه یک روش، بلکه وجه وجودی انسان می­داند. از دید او انسان­ها به عنوان عاملین در دنیا عمل می­کنند و با جهان درگیر می­شوند.</a:t>
                      </a:r>
                      <a:endParaRPr lang="en-US" sz="16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درک و فهم یک فعالیت دوجانبه است و شناخت اجزا به واسطه فهم کل آن مقدور می­شود (دور هرمنوتیک)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664970"/>
                  </a:ext>
                </a:extLst>
              </a:tr>
              <a:tr h="324846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Compset" panose="00000400000000000000" pitchFamily="2" charset="-78"/>
                        </a:rPr>
                        <a:t>آگاهی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از نظر هایدگر آگاهی به معنای شکل­گیری تجربه انسان به لحاظ تاریخی است.</a:t>
                      </a:r>
                      <a:r>
                        <a:rPr lang="en-US" sz="1600" dirty="0">
                          <a:effectLst/>
                          <a:cs typeface="B Compset" panose="00000400000000000000" pitchFamily="2" charset="-78"/>
                        </a:rPr>
                        <a:t>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620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0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5A3381-F39C-31DD-BBA0-9424C1C9C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531033"/>
              </p:ext>
            </p:extLst>
          </p:nvPr>
        </p:nvGraphicFramePr>
        <p:xfrm>
          <a:off x="381000" y="285750"/>
          <a:ext cx="8381999" cy="4886071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2342111">
                  <a:extLst>
                    <a:ext uri="{9D8B030D-6E8A-4147-A177-3AD203B41FA5}">
                      <a16:colId xmlns:a16="http://schemas.microsoft.com/office/drawing/2014/main" val="880029500"/>
                    </a:ext>
                  </a:extLst>
                </a:gridCol>
                <a:gridCol w="6039888">
                  <a:extLst>
                    <a:ext uri="{9D8B030D-6E8A-4147-A177-3AD203B41FA5}">
                      <a16:colId xmlns:a16="http://schemas.microsoft.com/office/drawing/2014/main" val="1235695375"/>
                    </a:ext>
                  </a:extLst>
                </a:gridCol>
              </a:tblGrid>
              <a:tr h="247054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cs typeface="B Davat" panose="00000400000000000000" pitchFamily="2" charset="-78"/>
                        </a:rPr>
                        <a:t>جدول 3-1) تأکیدات سازنده­گرایی هرمنوتیک گادامر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Davat" panose="00000400000000000000" pitchFamily="2" charset="-78"/>
                      </a:endParaRPr>
                    </a:p>
                  </a:txBody>
                  <a:tcPr marL="67246" marR="672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84475"/>
                  </a:ext>
                </a:extLst>
              </a:tr>
              <a:tr h="494107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Compset" panose="00000400000000000000" pitchFamily="2" charset="-78"/>
                        </a:rPr>
                        <a:t>سازنده­گرایی هرمنوتیک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7246" marR="67246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Compset" panose="00000400000000000000" pitchFamily="2" charset="-78"/>
                        </a:rPr>
                        <a:t>گادامر قائل به سازنده­گرایی هرمنوتیک است که در آن ما فقط جنبه­هایی از جهان را می­توانیم بشناسیم که درک خود را به سمت آنها سوق می­دهیم.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7246" marR="67246" marT="0" marB="0"/>
                </a:tc>
                <a:extLst>
                  <a:ext uri="{0D108BD9-81ED-4DB2-BD59-A6C34878D82A}">
                    <a16:rowId xmlns:a16="http://schemas.microsoft.com/office/drawing/2014/main" val="437885600"/>
                  </a:ext>
                </a:extLst>
              </a:tr>
              <a:tr h="995146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Compset" panose="00000400000000000000" pitchFamily="2" charset="-78"/>
                        </a:rPr>
                        <a:t>گسترش دور هرمنوتیک هایدگر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7246" marR="67246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Compset" panose="00000400000000000000" pitchFamily="2" charset="-78"/>
                        </a:rPr>
                        <a:t>گادامر کار هرمنوتیک را ایجاد رویه­ای برای درک نمی­دانست، بلکه معتقد بود هرمنوتیک شرایطی را توضیح می­دهدکه در آن درک و فهم اتفاق می­افتد. وی دریافت بازخورد از مشارکت­کنندگان را به دور یا حلقه هرمنوتیکی هایدگر اضافه کرد.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7246" marR="67246" marT="0" marB="0"/>
                </a:tc>
                <a:extLst>
                  <a:ext uri="{0D108BD9-81ED-4DB2-BD59-A6C34878D82A}">
                    <a16:rowId xmlns:a16="http://schemas.microsoft.com/office/drawing/2014/main" val="2129245574"/>
                  </a:ext>
                </a:extLst>
              </a:tr>
              <a:tr h="74319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Compset" panose="00000400000000000000" pitchFamily="2" charset="-78"/>
                        </a:rPr>
                        <a:t>امتزاج افق­ها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7246" marR="67246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Compset" panose="00000400000000000000" pitchFamily="2" charset="-78"/>
                        </a:rPr>
                        <a:t>فهم، از دیدگاه‌ گادامر نحوة‌ هستی‌ انسان‌ به‌ شمار می‌رود. فهم در تفسیر اتفاق می­افتد و تفسیر به عنوان ترکیبی از افق­ها، و یک تعامل دیالکتیکی بین انتظارات مفسر و معنی متن است.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7246" marR="67246" marT="0" marB="0"/>
                </a:tc>
                <a:extLst>
                  <a:ext uri="{0D108BD9-81ED-4DB2-BD59-A6C34878D82A}">
                    <a16:rowId xmlns:a16="http://schemas.microsoft.com/office/drawing/2014/main" val="3247235150"/>
                  </a:ext>
                </a:extLst>
              </a:tr>
              <a:tr h="494107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Compset" panose="00000400000000000000" pitchFamily="2" charset="-78"/>
                        </a:rPr>
                        <a:t>نقش زبان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7246" marR="67246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Compset" panose="00000400000000000000" pitchFamily="2" charset="-78"/>
                        </a:rPr>
                        <a:t>زبان یک ابزار جهانی برای بودن انسان است. از طریق زبان است که ما دنیا را درک و تجربه می­کنیم.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7246" marR="67246" marT="0" marB="0"/>
                </a:tc>
                <a:extLst>
                  <a:ext uri="{0D108BD9-81ED-4DB2-BD59-A6C34878D82A}">
                    <a16:rowId xmlns:a16="http://schemas.microsoft.com/office/drawing/2014/main" val="1058268991"/>
                  </a:ext>
                </a:extLst>
              </a:tr>
              <a:tr h="995146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Compset" panose="00000400000000000000" pitchFamily="2" charset="-78"/>
                        </a:rPr>
                        <a:t>تاریخمندی و زمانمندی درک و فهم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7246" marR="67246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Compset" panose="00000400000000000000" pitchFamily="2" charset="-78"/>
                        </a:rPr>
                        <a:t>گادامر، فهم را امری تاریخی و زمانمند می­داند که در آن گذشته و حال و آینده به طور همزمان عمل می­کنند. از دید گادامر، فهم­های ما مبتنی بر تاریخچۀ بودن ما و همۀ درک و فهم­هایی هستند که برخی از پیش­داوری­هارا نیز دربر می­گیرد.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7246" marR="67246" marT="0" marB="0"/>
                </a:tc>
                <a:extLst>
                  <a:ext uri="{0D108BD9-81ED-4DB2-BD59-A6C34878D82A}">
                    <a16:rowId xmlns:a16="http://schemas.microsoft.com/office/drawing/2014/main" val="336890764"/>
                  </a:ext>
                </a:extLst>
              </a:tr>
              <a:tr h="74319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Compset" panose="00000400000000000000" pitchFamily="2" charset="-78"/>
                        </a:rPr>
                        <a:t>گفتگوی میان انسان و جهان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7246" marR="67246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Compset" panose="00000400000000000000" pitchFamily="2" charset="-78"/>
                        </a:rPr>
                        <a:t>ما از طریق گفتگو  به درک و فهم دست­ می­یابیم. نحوه­ی «گفتگوی میان انسان و جهان» و «گفتگوی میان اشخاص» در هرمنوتیک فلسفی گادامر به همراه یکدیگر مبنای شناخت و فهم هستند.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67246" marR="67246" marT="0" marB="0"/>
                </a:tc>
                <a:extLst>
                  <a:ext uri="{0D108BD9-81ED-4DB2-BD59-A6C34878D82A}">
                    <a16:rowId xmlns:a16="http://schemas.microsoft.com/office/drawing/2014/main" val="421665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91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A1D8291-CDC9-5D9E-1F5E-12A8536B8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819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2063C6D-EDA1-C62D-EFB8-D0F7921EE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875444"/>
              </p:ext>
            </p:extLst>
          </p:nvPr>
        </p:nvGraphicFramePr>
        <p:xfrm>
          <a:off x="685800" y="819150"/>
          <a:ext cx="6019801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7D7683-5CE1-6764-C0BD-43C52E88755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317882" y="2273669"/>
            <a:ext cx="3004349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1" i="0" u="none" strike="noStrike" cap="none" normalizeH="0" baseline="0" dirty="0">
                <a:ln>
                  <a:noFill/>
                </a:ln>
                <a:solidFill>
                  <a:srgbClr val="09385E"/>
                </a:solidFill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B Davat" panose="00000400000000000000" pitchFamily="2" charset="-78"/>
              </a:rPr>
              <a:t>چهار وجودگرایی از دیدگاه مرلوپونتی</a:t>
            </a:r>
            <a:endParaRPr kumimoji="0" lang="ar-SA" altLang="en-US" sz="2000" b="1" i="0" u="none" strike="noStrike" cap="none" normalizeH="0" baseline="0" dirty="0">
              <a:ln>
                <a:noFill/>
              </a:ln>
              <a:solidFill>
                <a:srgbClr val="09385E"/>
              </a:solidFill>
              <a:effectLst/>
              <a:latin typeface="Arial" panose="020B0604020202020204" pitchFamily="34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908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254E2D-8590-25CE-3DDC-AA17A441F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269034"/>
              </p:ext>
            </p:extLst>
          </p:nvPr>
        </p:nvGraphicFramePr>
        <p:xfrm>
          <a:off x="152400" y="57150"/>
          <a:ext cx="8839200" cy="4982999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415743">
                  <a:extLst>
                    <a:ext uri="{9D8B030D-6E8A-4147-A177-3AD203B41FA5}">
                      <a16:colId xmlns:a16="http://schemas.microsoft.com/office/drawing/2014/main" val="3761967386"/>
                    </a:ext>
                  </a:extLst>
                </a:gridCol>
                <a:gridCol w="3542345">
                  <a:extLst>
                    <a:ext uri="{9D8B030D-6E8A-4147-A177-3AD203B41FA5}">
                      <a16:colId xmlns:a16="http://schemas.microsoft.com/office/drawing/2014/main" val="4127974122"/>
                    </a:ext>
                  </a:extLst>
                </a:gridCol>
                <a:gridCol w="3881112">
                  <a:extLst>
                    <a:ext uri="{9D8B030D-6E8A-4147-A177-3AD203B41FA5}">
                      <a16:colId xmlns:a16="http://schemas.microsoft.com/office/drawing/2014/main" val="437510201"/>
                    </a:ext>
                  </a:extLst>
                </a:gridCol>
              </a:tblGrid>
              <a:tr h="111777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Davat" panose="00000400000000000000" pitchFamily="2" charset="-78"/>
                        </a:rPr>
                        <a:t>جدول 4-1 مقایسه پدیدارشناسی استعلایی و هرمنوتیک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Davat" panose="00000400000000000000" pitchFamily="2" charset="-78"/>
                      </a:endParaRPr>
                    </a:p>
                  </a:txBody>
                  <a:tcPr marL="49089" marR="490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19560"/>
                  </a:ext>
                </a:extLst>
              </a:tr>
              <a:tr h="28723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Compset" panose="00000400000000000000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پدیدارشناسی استعلایی (توصیفی) هوسرل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پدیدارشناسی هرمنوتیک هایدگر و گادامر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extLst>
                  <a:ext uri="{0D108BD9-81ED-4DB2-BD59-A6C34878D82A}">
                    <a16:rowId xmlns:a16="http://schemas.microsoft.com/office/drawing/2014/main" val="2214756294"/>
                  </a:ext>
                </a:extLst>
              </a:tr>
              <a:tr h="1613433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Compset" panose="00000400000000000000" pitchFamily="2" charset="-78"/>
                        </a:rPr>
                        <a:t>ریشه­های فلسفی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Compset" panose="00000400000000000000" pitchFamily="2" charset="-78"/>
                        </a:rPr>
                        <a:t>رویکرد پدیدارشناسی استعلایی (توصیفی) هوسرل، به عنوان یک رویکرد توصیفی تلقی می­شود، زیرا او قائل به توصیف ذات عمومی و فراگیر پدیده­ها در پدیدارشناسی بود. یعنی فرد با کنار گذاشتن نگرش طبیعی به ذات پدیده دست می­یابد.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هایدگر در پدیدارشناسی هرمنوتیک خود بر درک و فهم یک پدیده در بستر زمانی و مکانی خاص تأکید می­کند.</a:t>
                      </a:r>
                      <a:endParaRPr lang="en-US" sz="160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گادامر در سازنده­گرایی هرمنوتیک خود بر این نکته تأکید می­کند که </a:t>
                      </a:r>
                      <a:r>
                        <a:rPr lang="ar-SA" sz="1600">
                          <a:effectLst/>
                          <a:cs typeface="B Compset" panose="00000400000000000000" pitchFamily="2" charset="-78"/>
                        </a:rPr>
                        <a:t>ما فقط جنبه­هایی از جهان را می­توانیم بشناسیم که درک خود را به سمت آنها سوق می­دهیم، به گونه­ای که جنبه­هایی از جهان خود را به ما می­نمایانند.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extLst>
                  <a:ext uri="{0D108BD9-81ED-4DB2-BD59-A6C34878D82A}">
                    <a16:rowId xmlns:a16="http://schemas.microsoft.com/office/drawing/2014/main" val="2649221101"/>
                  </a:ext>
                </a:extLst>
              </a:tr>
              <a:tr h="107562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Compset" panose="00000400000000000000" pitchFamily="2" charset="-78"/>
                        </a:rPr>
                        <a:t>هدف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Compset" panose="00000400000000000000" pitchFamily="2" charset="-78"/>
                        </a:rPr>
                        <a:t>پدیدارشناسی توصیفی در پی دستیابی به ذات پدیده­هاست.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Compset" panose="00000400000000000000" pitchFamily="2" charset="-78"/>
                        </a:rPr>
                        <a:t>هایدگر به ماهیت هستی و زمان (به عنوان یک تمرکز هستی­شناسی) علاقه داشت.</a:t>
                      </a:r>
                      <a:endParaRPr lang="en-US" sz="160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Compset" panose="00000400000000000000" pitchFamily="2" charset="-78"/>
                        </a:rPr>
                        <a:t> گادامر: فهم از دیدگاه گادامر نحوۀ هستی انسان به شمار می­آید.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extLst>
                  <a:ext uri="{0D108BD9-81ED-4DB2-BD59-A6C34878D82A}">
                    <a16:rowId xmlns:a16="http://schemas.microsoft.com/office/drawing/2014/main" val="3841547744"/>
                  </a:ext>
                </a:extLst>
              </a:tr>
              <a:tr h="1075622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Compset" panose="00000400000000000000" pitchFamily="2" charset="-78"/>
                        </a:rPr>
                        <a:t>تأکیدات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معرفت­شناسی (ما چگونه می­توانیم بدانیم و دنیا را بشناسیم؟) </a:t>
                      </a:r>
                      <a:endParaRPr lang="en-US" sz="16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تمرکز بر وجه التفاتی آگاهی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هایدگر: بر ماهیت هستی و زمان و نحوۀ هستی و بودن (دازاین) تمرکز داشت.</a:t>
                      </a:r>
                      <a:endParaRPr lang="en-US" sz="1600" dirty="0">
                        <a:effectLst/>
                        <a:cs typeface="B Compset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گادامر: بر شناخت وجود ذهنی و درک و فهم تمرکز داشت.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extLst>
                  <a:ext uri="{0D108BD9-81ED-4DB2-BD59-A6C34878D82A}">
                    <a16:rowId xmlns:a16="http://schemas.microsoft.com/office/drawing/2014/main" val="2894599484"/>
                  </a:ext>
                </a:extLst>
              </a:tr>
              <a:tr h="604956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effectLst/>
                          <a:cs typeface="B Compset" panose="00000400000000000000" pitchFamily="2" charset="-78"/>
                        </a:rPr>
                        <a:t>مفروضه­های هستی­شناسی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واقعیت برای شناسنده درونی است؛ آن چيزي است که در آگاهی او ظاهر می­شود.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Compset" panose="00000400000000000000" pitchFamily="2" charset="-78"/>
                        </a:rPr>
                        <a:t>هایدگر و گادامر: تجربه زیسته یک فرآیند تفسیری است که در فرآیند زندگی یک فرد قرار دارد.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Compset" panose="00000400000000000000" pitchFamily="2" charset="-78"/>
                      </a:endParaRPr>
                    </a:p>
                  </a:txBody>
                  <a:tcPr marL="49089" marR="49089" marT="0" marB="0"/>
                </a:tc>
                <a:extLst>
                  <a:ext uri="{0D108BD9-81ED-4DB2-BD59-A6C34878D82A}">
                    <a16:rowId xmlns:a16="http://schemas.microsoft.com/office/drawing/2014/main" val="415576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2028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fographics3">
      <a:dk1>
        <a:sysClr val="windowText" lastClr="000000"/>
      </a:dk1>
      <a:lt1>
        <a:sysClr val="window" lastClr="FFFFFF"/>
      </a:lt1>
      <a:dk2>
        <a:srgbClr val="153153"/>
      </a:dk2>
      <a:lt2>
        <a:srgbClr val="EEECE1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3600" b="1" dirty="0" smtClean="0">
            <a:solidFill>
              <a:schemeClr val="accent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lient-offboarding">
  <a:themeElements>
    <a:clrScheme name="Client Offboarding">
      <a:dk1>
        <a:srgbClr val="000000"/>
      </a:dk1>
      <a:lt1>
        <a:srgbClr val="FFFFFF"/>
      </a:lt1>
      <a:dk2>
        <a:srgbClr val="0A385E"/>
      </a:dk2>
      <a:lt2>
        <a:srgbClr val="D6417A"/>
      </a:lt2>
      <a:accent1>
        <a:srgbClr val="FFC248"/>
      </a:accent1>
      <a:accent2>
        <a:srgbClr val="1A3546"/>
      </a:accent2>
      <a:accent3>
        <a:srgbClr val="FFF4E6"/>
      </a:accent3>
      <a:accent4>
        <a:srgbClr val="FD8F2D"/>
      </a:accent4>
      <a:accent5>
        <a:srgbClr val="C94B38"/>
      </a:accent5>
      <a:accent6>
        <a:srgbClr val="5886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ent-offboarding" id="{68E4105C-36AE-2643-AA34-2612C9BCDE8A}" vid="{454036DF-2042-834C-8AF5-0617A0B08237}"/>
    </a:ext>
  </a:extLst>
</a:theme>
</file>

<file path=ppt/theme/theme3.xml><?xml version="1.0" encoding="utf-8"?>
<a:theme xmlns:a="http://schemas.openxmlformats.org/drawingml/2006/main" name="2_Office Theme">
  <a:themeElements>
    <a:clrScheme name="SlideModelTheme-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4623</Words>
  <Application>Microsoft Office PowerPoint</Application>
  <PresentationFormat>On-screen Show (16:9)</PresentationFormat>
  <Paragraphs>274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</vt:lpstr>
      <vt:lpstr>Arial Black</vt:lpstr>
      <vt:lpstr>B Compset</vt:lpstr>
      <vt:lpstr>B Davat</vt:lpstr>
      <vt:lpstr>B Ferdosi</vt:lpstr>
      <vt:lpstr>B Nazanin</vt:lpstr>
      <vt:lpstr>B Zar</vt:lpstr>
      <vt:lpstr>Calibri</vt:lpstr>
      <vt:lpstr>Rockwell Condensed</vt:lpstr>
      <vt:lpstr>Segoe UI</vt:lpstr>
      <vt:lpstr>Times New Roman</vt:lpstr>
      <vt:lpstr>1_Office Theme</vt:lpstr>
      <vt:lpstr>client-offboarding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2013-12-06T17:56:44Z</dcterms:created>
  <dcterms:modified xsi:type="dcterms:W3CDTF">2023-08-22T05:33:33Z</dcterms:modified>
</cp:coreProperties>
</file>