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1" r:id="rId3"/>
    <p:sldId id="262" r:id="rId4"/>
    <p:sldId id="263" r:id="rId5"/>
    <p:sldId id="257" r:id="rId6"/>
    <p:sldId id="260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CA5D29-9F4A-4BB5-813B-6A2E99A98E9F}" type="doc">
      <dgm:prSet loTypeId="urn:microsoft.com/office/officeart/2005/8/layout/cycle5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B3D9FFCB-2D37-4B79-91DD-3D22EC32EC49}" type="pres">
      <dgm:prSet presAssocID="{05CA5D29-9F4A-4BB5-813B-6A2E99A98E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ABEF31C0-7BFC-465F-A728-FA6B7BC12F7C}" type="presOf" srcId="{05CA5D29-9F4A-4BB5-813B-6A2E99A98E9F}" destId="{B3D9FFCB-2D37-4B79-91DD-3D22EC32EC49}" srcOrd="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CA5D29-9F4A-4BB5-813B-6A2E99A98E9F}" type="doc">
      <dgm:prSet loTypeId="urn:microsoft.com/office/officeart/2005/8/layout/cycle5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A87A69F5-AFF0-4BF6-86D7-A0DB3B5453B6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a-IR" sz="900" b="1">
              <a:solidFill>
                <a:sysClr val="windowText" lastClr="000000"/>
              </a:solidFill>
              <a:cs typeface="B Mitra" panose="00000400000000000000" pitchFamily="2" charset="-78"/>
            </a:rPr>
            <a:t>مسئله</a:t>
          </a:r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6189B648-0E2C-41C1-8D00-4FE33A175084}" type="parTrans" cxnId="{0A6705C7-7A59-487C-9A7A-20FA5AB51948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8E565B9D-E72E-432B-9FD1-98795D9A3501}" type="sibTrans" cxnId="{0A6705C7-7A59-487C-9A7A-20FA5AB51948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2B2CC28C-FD8D-4C73-90DA-7FDD48A0033E}">
      <dgm:prSet phldrT="[Text]" custT="1"/>
      <dgm:spPr/>
      <dgm:t>
        <a:bodyPr/>
        <a:lstStyle/>
        <a:p>
          <a:r>
            <a:rPr lang="fa-IR" sz="900" b="1">
              <a:solidFill>
                <a:sysClr val="windowText" lastClr="000000"/>
              </a:solidFill>
              <a:cs typeface="B Mitra" panose="00000400000000000000" pitchFamily="2" charset="-78"/>
            </a:rPr>
            <a:t>1.دستورگذاری</a:t>
          </a:r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4E5E6DCB-0312-4E0F-B841-FB41C6D83338}" type="parTrans" cxnId="{360D157D-D320-4872-9FAD-AD8F6F4C9CE5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ED4C0861-091F-429B-A4DB-93448D31199A}" type="sibTrans" cxnId="{360D157D-D320-4872-9FAD-AD8F6F4C9CE5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15F8F004-4A99-4014-A687-8CB235B89431}">
      <dgm:prSet phldrT="[Text]" custT="1"/>
      <dgm:spPr/>
      <dgm:t>
        <a:bodyPr/>
        <a:lstStyle/>
        <a:p>
          <a:r>
            <a:rPr lang="fa-IR" sz="900" b="1">
              <a:solidFill>
                <a:sysClr val="windowText" lastClr="000000"/>
              </a:solidFill>
              <a:cs typeface="B Mitra" panose="00000400000000000000" pitchFamily="2" charset="-78"/>
            </a:rPr>
            <a:t>4. ارزشیابی خط‌مشی</a:t>
          </a:r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0F51938E-8DF7-4746-8D60-2B9F59C2ABE3}" type="parTrans" cxnId="{AE191420-A08C-4DE9-9CC9-A1AEC85EE696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07ECE208-AC52-4846-BA45-E1D7D4DAE5D8}" type="sibTrans" cxnId="{AE191420-A08C-4DE9-9CC9-A1AEC85EE696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63C50B98-DB10-45CC-B726-9CC0F19D6AE7}">
      <dgm:prSet phldrT="[Text]" custT="1"/>
      <dgm:spPr/>
      <dgm:t>
        <a:bodyPr/>
        <a:lstStyle/>
        <a:p>
          <a:r>
            <a:rPr lang="fa-IR" sz="900" b="1">
              <a:solidFill>
                <a:sysClr val="windowText" lastClr="000000"/>
              </a:solidFill>
              <a:cs typeface="B Mitra" panose="00000400000000000000" pitchFamily="2" charset="-78"/>
            </a:rPr>
            <a:t>5. تغییر خط‌مشی</a:t>
          </a:r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141191B5-EDC5-43C4-BE81-95C3D5855731}" type="parTrans" cxnId="{AEF8187C-1064-4A91-B0A2-DE0FFC1AF9F8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166D71EB-1904-463A-9E0A-11BF9C83D9C9}" type="sibTrans" cxnId="{AEF8187C-1064-4A91-B0A2-DE0FFC1AF9F8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95E05C04-1B1A-4CFA-84AB-0862D238EF99}">
      <dgm:prSet phldrT="[Text]" custT="1"/>
      <dgm:spPr/>
      <dgm:t>
        <a:bodyPr/>
        <a:lstStyle/>
        <a:p>
          <a:r>
            <a:rPr lang="fa-IR" sz="900" b="1">
              <a:solidFill>
                <a:sysClr val="windowText" lastClr="000000"/>
              </a:solidFill>
              <a:cs typeface="B Mitra" panose="00000400000000000000" pitchFamily="2" charset="-78"/>
            </a:rPr>
            <a:t>6. تعیین خط‌مشی</a:t>
          </a:r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30BA95B9-0838-4A35-83A8-433796B16C4E}" type="parTrans" cxnId="{00DA4B01-0A08-44D9-8003-E1CDF201F492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A1041567-2FFF-452D-9289-42B77C4CDF97}" type="sibTrans" cxnId="{00DA4B01-0A08-44D9-8003-E1CDF201F492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E8B804AB-E173-4CD8-AFD6-DD5072126F9F}">
      <dgm:prSet custT="1"/>
      <dgm:spPr/>
      <dgm:t>
        <a:bodyPr/>
        <a:lstStyle/>
        <a:p>
          <a:r>
            <a:rPr lang="fa-IR" sz="900" b="1">
              <a:solidFill>
                <a:sysClr val="windowText" lastClr="000000"/>
              </a:solidFill>
              <a:cs typeface="B Mitra" panose="00000400000000000000" pitchFamily="2" charset="-78"/>
            </a:rPr>
            <a:t>3. اجرای خط‌مشی</a:t>
          </a:r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D865FBDA-AE79-4E25-B269-A55E78B63767}" type="parTrans" cxnId="{22607128-989A-41EA-90B5-D6EDB63BC3DB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54956CAA-8FEB-4E01-ABBE-B801AB7C6E60}" type="sibTrans" cxnId="{22607128-989A-41EA-90B5-D6EDB63BC3DB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00D5C3F0-098D-433D-939F-29F5D23B7D4F}">
      <dgm:prSet custT="1"/>
      <dgm:spPr/>
      <dgm:t>
        <a:bodyPr/>
        <a:lstStyle/>
        <a:p>
          <a:r>
            <a:rPr lang="fa-IR" sz="900" b="1">
              <a:solidFill>
                <a:sysClr val="windowText" lastClr="000000"/>
              </a:solidFill>
              <a:cs typeface="B Mitra" panose="00000400000000000000" pitchFamily="2" charset="-78"/>
            </a:rPr>
            <a:t>2. تنظیم خط‌مشی</a:t>
          </a:r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5C2D1B4D-223B-44C5-A153-EFC1E4FADE6C}" type="parTrans" cxnId="{C824662F-2E00-495E-8C16-50E14E4CF3DF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712D707A-DC0A-40BB-8C58-29022710DE50}" type="sibTrans" cxnId="{C824662F-2E00-495E-8C16-50E14E4CF3DF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Mitra" panose="00000400000000000000" pitchFamily="2" charset="-78"/>
          </a:endParaRPr>
        </a:p>
      </dgm:t>
    </dgm:pt>
    <dgm:pt modelId="{B3D9FFCB-2D37-4B79-91DD-3D22EC32EC49}" type="pres">
      <dgm:prSet presAssocID="{05CA5D29-9F4A-4BB5-813B-6A2E99A98E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C16BB4-A7DF-4DF4-937F-8BE080F91964}" type="pres">
      <dgm:prSet presAssocID="{A87A69F5-AFF0-4BF6-86D7-A0DB3B5453B6}" presName="node" presStyleLbl="node1" presStyleIdx="0" presStyleCnt="7" custScaleX="123815" custScaleY="107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92164-7CC9-46F7-85BB-82EAB00238B1}" type="pres">
      <dgm:prSet presAssocID="{A87A69F5-AFF0-4BF6-86D7-A0DB3B5453B6}" presName="spNode" presStyleCnt="0"/>
      <dgm:spPr/>
    </dgm:pt>
    <dgm:pt modelId="{0533316C-EFC6-4474-A457-0C392992AD01}" type="pres">
      <dgm:prSet presAssocID="{8E565B9D-E72E-432B-9FD1-98795D9A3501}" presName="sibTrans" presStyleLbl="sibTrans1D1" presStyleIdx="0" presStyleCnt="7" custScaleX="2000000" custScaleY="2000000"/>
      <dgm:spPr/>
      <dgm:t>
        <a:bodyPr/>
        <a:lstStyle/>
        <a:p>
          <a:endParaRPr lang="en-US"/>
        </a:p>
      </dgm:t>
    </dgm:pt>
    <dgm:pt modelId="{822AB8D1-CA3B-41F2-BEA3-C6E48B4515BA}" type="pres">
      <dgm:prSet presAssocID="{2B2CC28C-FD8D-4C73-90DA-7FDD48A0033E}" presName="node" presStyleLbl="node1" presStyleIdx="1" presStyleCnt="7" custScaleX="123815" custScaleY="107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08ADAD-B17E-4CEE-A72E-79B2DD89410D}" type="pres">
      <dgm:prSet presAssocID="{2B2CC28C-FD8D-4C73-90DA-7FDD48A0033E}" presName="spNode" presStyleCnt="0"/>
      <dgm:spPr/>
    </dgm:pt>
    <dgm:pt modelId="{A3E88205-0BAC-4EBB-8DC8-2935B08B2068}" type="pres">
      <dgm:prSet presAssocID="{ED4C0861-091F-429B-A4DB-93448D31199A}" presName="sibTrans" presStyleLbl="sibTrans1D1" presStyleIdx="1" presStyleCnt="7" custScaleX="2000000" custScaleY="2000000"/>
      <dgm:spPr/>
      <dgm:t>
        <a:bodyPr/>
        <a:lstStyle/>
        <a:p>
          <a:endParaRPr lang="en-US"/>
        </a:p>
      </dgm:t>
    </dgm:pt>
    <dgm:pt modelId="{ACD8F1EB-24DB-4860-80B0-D4C30A60C346}" type="pres">
      <dgm:prSet presAssocID="{00D5C3F0-098D-433D-939F-29F5D23B7D4F}" presName="node" presStyleLbl="node1" presStyleIdx="2" presStyleCnt="7" custScaleX="123815" custScaleY="107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C9165F-4295-4C36-BED5-76F08259F783}" type="pres">
      <dgm:prSet presAssocID="{00D5C3F0-098D-433D-939F-29F5D23B7D4F}" presName="spNode" presStyleCnt="0"/>
      <dgm:spPr/>
    </dgm:pt>
    <dgm:pt modelId="{BB6A76B5-55D9-4C7B-A2B5-893F54BEAA4F}" type="pres">
      <dgm:prSet presAssocID="{712D707A-DC0A-40BB-8C58-29022710DE50}" presName="sibTrans" presStyleLbl="sibTrans1D1" presStyleIdx="2" presStyleCnt="7" custScaleX="2000000" custScaleY="2000000"/>
      <dgm:spPr/>
      <dgm:t>
        <a:bodyPr/>
        <a:lstStyle/>
        <a:p>
          <a:endParaRPr lang="en-US"/>
        </a:p>
      </dgm:t>
    </dgm:pt>
    <dgm:pt modelId="{36BA8F09-0823-47B8-82E6-DACF7B994D10}" type="pres">
      <dgm:prSet presAssocID="{E8B804AB-E173-4CD8-AFD6-DD5072126F9F}" presName="node" presStyleLbl="node1" presStyleIdx="3" presStyleCnt="7" custScaleX="123815" custScaleY="107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BB529A-CC09-40B1-A8FB-E31293D1EAD5}" type="pres">
      <dgm:prSet presAssocID="{E8B804AB-E173-4CD8-AFD6-DD5072126F9F}" presName="spNode" presStyleCnt="0"/>
      <dgm:spPr/>
    </dgm:pt>
    <dgm:pt modelId="{59DF2938-4BAD-4D83-B5DE-89EA707ED6AA}" type="pres">
      <dgm:prSet presAssocID="{54956CAA-8FEB-4E01-ABBE-B801AB7C6E60}" presName="sibTrans" presStyleLbl="sibTrans1D1" presStyleIdx="3" presStyleCnt="7" custScaleX="2000000" custScaleY="2000000"/>
      <dgm:spPr/>
      <dgm:t>
        <a:bodyPr/>
        <a:lstStyle/>
        <a:p>
          <a:endParaRPr lang="en-US"/>
        </a:p>
      </dgm:t>
    </dgm:pt>
    <dgm:pt modelId="{3F82975C-ED8F-4871-81C5-076617FFF624}" type="pres">
      <dgm:prSet presAssocID="{15F8F004-4A99-4014-A687-8CB235B89431}" presName="node" presStyleLbl="node1" presStyleIdx="4" presStyleCnt="7" custScaleX="123815" custScaleY="107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C9EB99-F384-4F88-A07C-DB04FCACD6E0}" type="pres">
      <dgm:prSet presAssocID="{15F8F004-4A99-4014-A687-8CB235B89431}" presName="spNode" presStyleCnt="0"/>
      <dgm:spPr/>
    </dgm:pt>
    <dgm:pt modelId="{6E6BC3A0-56F0-4E80-969A-0AFEE71CDEB4}" type="pres">
      <dgm:prSet presAssocID="{07ECE208-AC52-4846-BA45-E1D7D4DAE5D8}" presName="sibTrans" presStyleLbl="sibTrans1D1" presStyleIdx="4" presStyleCnt="7" custScaleX="2000000" custScaleY="2000000"/>
      <dgm:spPr/>
      <dgm:t>
        <a:bodyPr/>
        <a:lstStyle/>
        <a:p>
          <a:endParaRPr lang="en-US"/>
        </a:p>
      </dgm:t>
    </dgm:pt>
    <dgm:pt modelId="{D6251515-AC06-4F57-A361-900C8629582D}" type="pres">
      <dgm:prSet presAssocID="{63C50B98-DB10-45CC-B726-9CC0F19D6AE7}" presName="node" presStyleLbl="node1" presStyleIdx="5" presStyleCnt="7" custScaleX="123815" custScaleY="107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C80B33-06CA-4E8E-98F9-E30DDD7923C6}" type="pres">
      <dgm:prSet presAssocID="{63C50B98-DB10-45CC-B726-9CC0F19D6AE7}" presName="spNode" presStyleCnt="0"/>
      <dgm:spPr/>
    </dgm:pt>
    <dgm:pt modelId="{FD8F8144-88A8-470D-B84E-33587A16D17D}" type="pres">
      <dgm:prSet presAssocID="{166D71EB-1904-463A-9E0A-11BF9C83D9C9}" presName="sibTrans" presStyleLbl="sibTrans1D1" presStyleIdx="5" presStyleCnt="7" custScaleX="2000000" custScaleY="2000000"/>
      <dgm:spPr/>
      <dgm:t>
        <a:bodyPr/>
        <a:lstStyle/>
        <a:p>
          <a:endParaRPr lang="en-US"/>
        </a:p>
      </dgm:t>
    </dgm:pt>
    <dgm:pt modelId="{C6E85BE2-DE0D-4246-9CF3-03302B287BD0}" type="pres">
      <dgm:prSet presAssocID="{95E05C04-1B1A-4CFA-84AB-0862D238EF99}" presName="node" presStyleLbl="node1" presStyleIdx="6" presStyleCnt="7" custScaleX="123815" custScaleY="107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97994-4596-4B8E-B794-F900CAC86465}" type="pres">
      <dgm:prSet presAssocID="{95E05C04-1B1A-4CFA-84AB-0862D238EF99}" presName="spNode" presStyleCnt="0"/>
      <dgm:spPr/>
    </dgm:pt>
    <dgm:pt modelId="{DBE49C8B-DEB5-4B06-B05B-FD9B949BD819}" type="pres">
      <dgm:prSet presAssocID="{A1041567-2FFF-452D-9289-42B77C4CDF97}" presName="sibTrans" presStyleLbl="sibTrans1D1" presStyleIdx="6" presStyleCnt="7" custScaleX="2000000" custScaleY="2000000"/>
      <dgm:spPr/>
      <dgm:t>
        <a:bodyPr/>
        <a:lstStyle/>
        <a:p>
          <a:endParaRPr lang="en-US"/>
        </a:p>
      </dgm:t>
    </dgm:pt>
  </dgm:ptLst>
  <dgm:cxnLst>
    <dgm:cxn modelId="{BB82628C-4461-4983-B266-C557A23EC2EC}" type="presOf" srcId="{05CA5D29-9F4A-4BB5-813B-6A2E99A98E9F}" destId="{B3D9FFCB-2D37-4B79-91DD-3D22EC32EC49}" srcOrd="0" destOrd="0" presId="urn:microsoft.com/office/officeart/2005/8/layout/cycle5"/>
    <dgm:cxn modelId="{360D157D-D320-4872-9FAD-AD8F6F4C9CE5}" srcId="{05CA5D29-9F4A-4BB5-813B-6A2E99A98E9F}" destId="{2B2CC28C-FD8D-4C73-90DA-7FDD48A0033E}" srcOrd="1" destOrd="0" parTransId="{4E5E6DCB-0312-4E0F-B841-FB41C6D83338}" sibTransId="{ED4C0861-091F-429B-A4DB-93448D31199A}"/>
    <dgm:cxn modelId="{F68FEA3E-187B-40F7-800A-A11FB96FBA93}" type="presOf" srcId="{ED4C0861-091F-429B-A4DB-93448D31199A}" destId="{A3E88205-0BAC-4EBB-8DC8-2935B08B2068}" srcOrd="0" destOrd="0" presId="urn:microsoft.com/office/officeart/2005/8/layout/cycle5"/>
    <dgm:cxn modelId="{A42727A4-0D7B-4A53-825E-0BD3A0640365}" type="presOf" srcId="{63C50B98-DB10-45CC-B726-9CC0F19D6AE7}" destId="{D6251515-AC06-4F57-A361-900C8629582D}" srcOrd="0" destOrd="0" presId="urn:microsoft.com/office/officeart/2005/8/layout/cycle5"/>
    <dgm:cxn modelId="{0A6705C7-7A59-487C-9A7A-20FA5AB51948}" srcId="{05CA5D29-9F4A-4BB5-813B-6A2E99A98E9F}" destId="{A87A69F5-AFF0-4BF6-86D7-A0DB3B5453B6}" srcOrd="0" destOrd="0" parTransId="{6189B648-0E2C-41C1-8D00-4FE33A175084}" sibTransId="{8E565B9D-E72E-432B-9FD1-98795D9A3501}"/>
    <dgm:cxn modelId="{22607128-989A-41EA-90B5-D6EDB63BC3DB}" srcId="{05CA5D29-9F4A-4BB5-813B-6A2E99A98E9F}" destId="{E8B804AB-E173-4CD8-AFD6-DD5072126F9F}" srcOrd="3" destOrd="0" parTransId="{D865FBDA-AE79-4E25-B269-A55E78B63767}" sibTransId="{54956CAA-8FEB-4E01-ABBE-B801AB7C6E60}"/>
    <dgm:cxn modelId="{032F884E-7F9A-42BE-9127-AC539A7A0B96}" type="presOf" srcId="{A87A69F5-AFF0-4BF6-86D7-A0DB3B5453B6}" destId="{EEC16BB4-A7DF-4DF4-937F-8BE080F91964}" srcOrd="0" destOrd="0" presId="urn:microsoft.com/office/officeart/2005/8/layout/cycle5"/>
    <dgm:cxn modelId="{3F7BB65B-29C7-4E95-9448-9C94611C1260}" type="presOf" srcId="{15F8F004-4A99-4014-A687-8CB235B89431}" destId="{3F82975C-ED8F-4871-81C5-076617FFF624}" srcOrd="0" destOrd="0" presId="urn:microsoft.com/office/officeart/2005/8/layout/cycle5"/>
    <dgm:cxn modelId="{536143A9-8E61-4D05-A42B-E543451E55EA}" type="presOf" srcId="{712D707A-DC0A-40BB-8C58-29022710DE50}" destId="{BB6A76B5-55D9-4C7B-A2B5-893F54BEAA4F}" srcOrd="0" destOrd="0" presId="urn:microsoft.com/office/officeart/2005/8/layout/cycle5"/>
    <dgm:cxn modelId="{CE698FC9-44F4-4627-B4C0-008976248861}" type="presOf" srcId="{00D5C3F0-098D-433D-939F-29F5D23B7D4F}" destId="{ACD8F1EB-24DB-4860-80B0-D4C30A60C346}" srcOrd="0" destOrd="0" presId="urn:microsoft.com/office/officeart/2005/8/layout/cycle5"/>
    <dgm:cxn modelId="{AEF8187C-1064-4A91-B0A2-DE0FFC1AF9F8}" srcId="{05CA5D29-9F4A-4BB5-813B-6A2E99A98E9F}" destId="{63C50B98-DB10-45CC-B726-9CC0F19D6AE7}" srcOrd="5" destOrd="0" parTransId="{141191B5-EDC5-43C4-BE81-95C3D5855731}" sibTransId="{166D71EB-1904-463A-9E0A-11BF9C83D9C9}"/>
    <dgm:cxn modelId="{C824662F-2E00-495E-8C16-50E14E4CF3DF}" srcId="{05CA5D29-9F4A-4BB5-813B-6A2E99A98E9F}" destId="{00D5C3F0-098D-433D-939F-29F5D23B7D4F}" srcOrd="2" destOrd="0" parTransId="{5C2D1B4D-223B-44C5-A153-EFC1E4FADE6C}" sibTransId="{712D707A-DC0A-40BB-8C58-29022710DE50}"/>
    <dgm:cxn modelId="{80F6F070-B9A9-49F1-931F-F2743F8E347D}" type="presOf" srcId="{A1041567-2FFF-452D-9289-42B77C4CDF97}" destId="{DBE49C8B-DEB5-4B06-B05B-FD9B949BD819}" srcOrd="0" destOrd="0" presId="urn:microsoft.com/office/officeart/2005/8/layout/cycle5"/>
    <dgm:cxn modelId="{A56A8FAD-3115-431F-A33A-9886E94726EC}" type="presOf" srcId="{8E565B9D-E72E-432B-9FD1-98795D9A3501}" destId="{0533316C-EFC6-4474-A457-0C392992AD01}" srcOrd="0" destOrd="0" presId="urn:microsoft.com/office/officeart/2005/8/layout/cycle5"/>
    <dgm:cxn modelId="{40DA079E-11AF-43ED-BC2B-4CAB4A6A025A}" type="presOf" srcId="{E8B804AB-E173-4CD8-AFD6-DD5072126F9F}" destId="{36BA8F09-0823-47B8-82E6-DACF7B994D10}" srcOrd="0" destOrd="0" presId="urn:microsoft.com/office/officeart/2005/8/layout/cycle5"/>
    <dgm:cxn modelId="{51043D37-8675-49CF-BEEC-59BED3EACED5}" type="presOf" srcId="{95E05C04-1B1A-4CFA-84AB-0862D238EF99}" destId="{C6E85BE2-DE0D-4246-9CF3-03302B287BD0}" srcOrd="0" destOrd="0" presId="urn:microsoft.com/office/officeart/2005/8/layout/cycle5"/>
    <dgm:cxn modelId="{AE191420-A08C-4DE9-9CC9-A1AEC85EE696}" srcId="{05CA5D29-9F4A-4BB5-813B-6A2E99A98E9F}" destId="{15F8F004-4A99-4014-A687-8CB235B89431}" srcOrd="4" destOrd="0" parTransId="{0F51938E-8DF7-4746-8D60-2B9F59C2ABE3}" sibTransId="{07ECE208-AC52-4846-BA45-E1D7D4DAE5D8}"/>
    <dgm:cxn modelId="{00DA4B01-0A08-44D9-8003-E1CDF201F492}" srcId="{05CA5D29-9F4A-4BB5-813B-6A2E99A98E9F}" destId="{95E05C04-1B1A-4CFA-84AB-0862D238EF99}" srcOrd="6" destOrd="0" parTransId="{30BA95B9-0838-4A35-83A8-433796B16C4E}" sibTransId="{A1041567-2FFF-452D-9289-42B77C4CDF97}"/>
    <dgm:cxn modelId="{FA8938E3-5741-45E9-8069-BFEC54965537}" type="presOf" srcId="{54956CAA-8FEB-4E01-ABBE-B801AB7C6E60}" destId="{59DF2938-4BAD-4D83-B5DE-89EA707ED6AA}" srcOrd="0" destOrd="0" presId="urn:microsoft.com/office/officeart/2005/8/layout/cycle5"/>
    <dgm:cxn modelId="{C80EFD45-FDAD-4D57-B688-0DE67A6DF688}" type="presOf" srcId="{2B2CC28C-FD8D-4C73-90DA-7FDD48A0033E}" destId="{822AB8D1-CA3B-41F2-BEA3-C6E48B4515BA}" srcOrd="0" destOrd="0" presId="urn:microsoft.com/office/officeart/2005/8/layout/cycle5"/>
    <dgm:cxn modelId="{DC97529C-9C2D-435E-B315-8F4843E108E8}" type="presOf" srcId="{166D71EB-1904-463A-9E0A-11BF9C83D9C9}" destId="{FD8F8144-88A8-470D-B84E-33587A16D17D}" srcOrd="0" destOrd="0" presId="urn:microsoft.com/office/officeart/2005/8/layout/cycle5"/>
    <dgm:cxn modelId="{F139B4A6-695D-4611-9BE6-8FE92A8C2B2D}" type="presOf" srcId="{07ECE208-AC52-4846-BA45-E1D7D4DAE5D8}" destId="{6E6BC3A0-56F0-4E80-969A-0AFEE71CDEB4}" srcOrd="0" destOrd="0" presId="urn:microsoft.com/office/officeart/2005/8/layout/cycle5"/>
    <dgm:cxn modelId="{45548CD6-6F61-43DC-9E2A-9C81B300A5D8}" type="presParOf" srcId="{B3D9FFCB-2D37-4B79-91DD-3D22EC32EC49}" destId="{EEC16BB4-A7DF-4DF4-937F-8BE080F91964}" srcOrd="0" destOrd="0" presId="urn:microsoft.com/office/officeart/2005/8/layout/cycle5"/>
    <dgm:cxn modelId="{4A44FC8A-AAEF-4B9D-A718-094269487254}" type="presParOf" srcId="{B3D9FFCB-2D37-4B79-91DD-3D22EC32EC49}" destId="{BA792164-7CC9-46F7-85BB-82EAB00238B1}" srcOrd="1" destOrd="0" presId="urn:microsoft.com/office/officeart/2005/8/layout/cycle5"/>
    <dgm:cxn modelId="{83729292-18A3-4B22-A9DA-981F9A43FDCC}" type="presParOf" srcId="{B3D9FFCB-2D37-4B79-91DD-3D22EC32EC49}" destId="{0533316C-EFC6-4474-A457-0C392992AD01}" srcOrd="2" destOrd="0" presId="urn:microsoft.com/office/officeart/2005/8/layout/cycle5"/>
    <dgm:cxn modelId="{7EDE1684-6745-48C9-99DB-1FE1149D8C52}" type="presParOf" srcId="{B3D9FFCB-2D37-4B79-91DD-3D22EC32EC49}" destId="{822AB8D1-CA3B-41F2-BEA3-C6E48B4515BA}" srcOrd="3" destOrd="0" presId="urn:microsoft.com/office/officeart/2005/8/layout/cycle5"/>
    <dgm:cxn modelId="{E1C123DA-A225-444A-ACAC-7BB9CC5BB978}" type="presParOf" srcId="{B3D9FFCB-2D37-4B79-91DD-3D22EC32EC49}" destId="{6008ADAD-B17E-4CEE-A72E-79B2DD89410D}" srcOrd="4" destOrd="0" presId="urn:microsoft.com/office/officeart/2005/8/layout/cycle5"/>
    <dgm:cxn modelId="{2D077197-E0BF-4ADC-A59B-4D4E28DA82FF}" type="presParOf" srcId="{B3D9FFCB-2D37-4B79-91DD-3D22EC32EC49}" destId="{A3E88205-0BAC-4EBB-8DC8-2935B08B2068}" srcOrd="5" destOrd="0" presId="urn:microsoft.com/office/officeart/2005/8/layout/cycle5"/>
    <dgm:cxn modelId="{9F0188FE-C6F5-47FF-A1B1-F977F5C298BB}" type="presParOf" srcId="{B3D9FFCB-2D37-4B79-91DD-3D22EC32EC49}" destId="{ACD8F1EB-24DB-4860-80B0-D4C30A60C346}" srcOrd="6" destOrd="0" presId="urn:microsoft.com/office/officeart/2005/8/layout/cycle5"/>
    <dgm:cxn modelId="{A466AD1A-2C18-454E-AA22-F533E2221113}" type="presParOf" srcId="{B3D9FFCB-2D37-4B79-91DD-3D22EC32EC49}" destId="{74C9165F-4295-4C36-BED5-76F08259F783}" srcOrd="7" destOrd="0" presId="urn:microsoft.com/office/officeart/2005/8/layout/cycle5"/>
    <dgm:cxn modelId="{78A2962A-F2CB-420B-91D1-E439BD383646}" type="presParOf" srcId="{B3D9FFCB-2D37-4B79-91DD-3D22EC32EC49}" destId="{BB6A76B5-55D9-4C7B-A2B5-893F54BEAA4F}" srcOrd="8" destOrd="0" presId="urn:microsoft.com/office/officeart/2005/8/layout/cycle5"/>
    <dgm:cxn modelId="{8FBAC48E-A317-4BE6-95D6-32FBDDE6FBBA}" type="presParOf" srcId="{B3D9FFCB-2D37-4B79-91DD-3D22EC32EC49}" destId="{36BA8F09-0823-47B8-82E6-DACF7B994D10}" srcOrd="9" destOrd="0" presId="urn:microsoft.com/office/officeart/2005/8/layout/cycle5"/>
    <dgm:cxn modelId="{DF259EFC-7F9A-4894-953C-7C95C8A718EC}" type="presParOf" srcId="{B3D9FFCB-2D37-4B79-91DD-3D22EC32EC49}" destId="{FABB529A-CC09-40B1-A8FB-E31293D1EAD5}" srcOrd="10" destOrd="0" presId="urn:microsoft.com/office/officeart/2005/8/layout/cycle5"/>
    <dgm:cxn modelId="{71085C6B-1D53-4113-A166-10A267CDFEE9}" type="presParOf" srcId="{B3D9FFCB-2D37-4B79-91DD-3D22EC32EC49}" destId="{59DF2938-4BAD-4D83-B5DE-89EA707ED6AA}" srcOrd="11" destOrd="0" presId="urn:microsoft.com/office/officeart/2005/8/layout/cycle5"/>
    <dgm:cxn modelId="{94F00FF0-8056-4580-90B2-85098C71ED26}" type="presParOf" srcId="{B3D9FFCB-2D37-4B79-91DD-3D22EC32EC49}" destId="{3F82975C-ED8F-4871-81C5-076617FFF624}" srcOrd="12" destOrd="0" presId="urn:microsoft.com/office/officeart/2005/8/layout/cycle5"/>
    <dgm:cxn modelId="{596658C0-4D69-49DF-809F-BF647A4342B0}" type="presParOf" srcId="{B3D9FFCB-2D37-4B79-91DD-3D22EC32EC49}" destId="{FEC9EB99-F384-4F88-A07C-DB04FCACD6E0}" srcOrd="13" destOrd="0" presId="urn:microsoft.com/office/officeart/2005/8/layout/cycle5"/>
    <dgm:cxn modelId="{4D6E2548-C152-4053-A08F-0087398E4CA7}" type="presParOf" srcId="{B3D9FFCB-2D37-4B79-91DD-3D22EC32EC49}" destId="{6E6BC3A0-56F0-4E80-969A-0AFEE71CDEB4}" srcOrd="14" destOrd="0" presId="urn:microsoft.com/office/officeart/2005/8/layout/cycle5"/>
    <dgm:cxn modelId="{A74C4280-5136-45DA-8D7E-0693705188AA}" type="presParOf" srcId="{B3D9FFCB-2D37-4B79-91DD-3D22EC32EC49}" destId="{D6251515-AC06-4F57-A361-900C8629582D}" srcOrd="15" destOrd="0" presId="urn:microsoft.com/office/officeart/2005/8/layout/cycle5"/>
    <dgm:cxn modelId="{BD97A922-BC82-4B25-8E5A-7D001B677881}" type="presParOf" srcId="{B3D9FFCB-2D37-4B79-91DD-3D22EC32EC49}" destId="{4DC80B33-06CA-4E8E-98F9-E30DDD7923C6}" srcOrd="16" destOrd="0" presId="urn:microsoft.com/office/officeart/2005/8/layout/cycle5"/>
    <dgm:cxn modelId="{288F0E65-3E0A-4733-A08C-37A6A97A4CB8}" type="presParOf" srcId="{B3D9FFCB-2D37-4B79-91DD-3D22EC32EC49}" destId="{FD8F8144-88A8-470D-B84E-33587A16D17D}" srcOrd="17" destOrd="0" presId="urn:microsoft.com/office/officeart/2005/8/layout/cycle5"/>
    <dgm:cxn modelId="{91691FB8-E163-40BD-84A3-B59122C1465A}" type="presParOf" srcId="{B3D9FFCB-2D37-4B79-91DD-3D22EC32EC49}" destId="{C6E85BE2-DE0D-4246-9CF3-03302B287BD0}" srcOrd="18" destOrd="0" presId="urn:microsoft.com/office/officeart/2005/8/layout/cycle5"/>
    <dgm:cxn modelId="{758512A5-D2BF-45AE-B0FC-3AEBEB440FE2}" type="presParOf" srcId="{B3D9FFCB-2D37-4B79-91DD-3D22EC32EC49}" destId="{47E97994-4596-4B8E-B794-F900CAC86465}" srcOrd="19" destOrd="0" presId="urn:microsoft.com/office/officeart/2005/8/layout/cycle5"/>
    <dgm:cxn modelId="{227BC488-A420-47F7-B00F-72F086004334}" type="presParOf" srcId="{B3D9FFCB-2D37-4B79-91DD-3D22EC32EC49}" destId="{DBE49C8B-DEB5-4B06-B05B-FD9B949BD819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C16BB4-A7DF-4DF4-937F-8BE080F91964}">
      <dsp:nvSpPr>
        <dsp:cNvPr id="0" name=""/>
        <dsp:cNvSpPr/>
      </dsp:nvSpPr>
      <dsp:spPr>
        <a:xfrm>
          <a:off x="2113382" y="-21969"/>
          <a:ext cx="1201008" cy="675279"/>
        </a:xfrm>
        <a:prstGeom prst="roundRect">
          <a:avLst/>
        </a:prstGeom>
        <a:solidFill>
          <a:schemeClr val="bg1">
            <a:lumMod val="8500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>
              <a:solidFill>
                <a:sysClr val="windowText" lastClr="000000"/>
              </a:solidFill>
              <a:cs typeface="B Mitra" panose="00000400000000000000" pitchFamily="2" charset="-78"/>
            </a:rPr>
            <a:t>مسئله</a:t>
          </a:r>
          <a:endParaRPr lang="en-US" sz="900" b="1" kern="1200">
            <a:solidFill>
              <a:sysClr val="windowText" lastClr="000000"/>
            </a:solidFill>
            <a:cs typeface="B Mitra" panose="00000400000000000000" pitchFamily="2" charset="-78"/>
          </a:endParaRPr>
        </a:p>
      </dsp:txBody>
      <dsp:txXfrm>
        <a:off x="2146346" y="10995"/>
        <a:ext cx="1135080" cy="609351"/>
      </dsp:txXfrm>
    </dsp:sp>
    <dsp:sp modelId="{0533316C-EFC6-4474-A457-0C392992AD01}">
      <dsp:nvSpPr>
        <dsp:cNvPr id="0" name=""/>
        <dsp:cNvSpPr/>
      </dsp:nvSpPr>
      <dsp:spPr>
        <a:xfrm>
          <a:off x="913480" y="315670"/>
          <a:ext cx="3600813" cy="3600813"/>
        </a:xfrm>
        <a:custGeom>
          <a:avLst/>
          <a:gdLst/>
          <a:ahLst/>
          <a:cxnLst/>
          <a:rect l="0" t="0" r="0" b="0"/>
          <a:pathLst>
            <a:path>
              <a:moveTo>
                <a:pt x="2496257" y="139907"/>
              </a:moveTo>
              <a:arcTo wR="1800406" hR="1800406" stAng="17564200" swAng="588847"/>
            </a:path>
          </a:pathLst>
        </a:custGeom>
        <a:noFill/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2AB8D1-CA3B-41F2-BEA3-C6E48B4515BA}">
      <dsp:nvSpPr>
        <dsp:cNvPr id="0" name=""/>
        <dsp:cNvSpPr/>
      </dsp:nvSpPr>
      <dsp:spPr>
        <a:xfrm>
          <a:off x="3520997" y="655902"/>
          <a:ext cx="1201008" cy="6752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>
              <a:solidFill>
                <a:sysClr val="windowText" lastClr="000000"/>
              </a:solidFill>
              <a:cs typeface="B Mitra" panose="00000400000000000000" pitchFamily="2" charset="-78"/>
            </a:rPr>
            <a:t>1.دستورگذاری</a:t>
          </a:r>
          <a:endParaRPr lang="en-US" sz="900" b="1" kern="1200">
            <a:solidFill>
              <a:sysClr val="windowText" lastClr="000000"/>
            </a:solidFill>
            <a:cs typeface="B Mitra" panose="00000400000000000000" pitchFamily="2" charset="-78"/>
          </a:endParaRPr>
        </a:p>
      </dsp:txBody>
      <dsp:txXfrm>
        <a:off x="3553961" y="688866"/>
        <a:ext cx="1135080" cy="609351"/>
      </dsp:txXfrm>
    </dsp:sp>
    <dsp:sp modelId="{A3E88205-0BAC-4EBB-8DC8-2935B08B2068}">
      <dsp:nvSpPr>
        <dsp:cNvPr id="0" name=""/>
        <dsp:cNvSpPr/>
      </dsp:nvSpPr>
      <dsp:spPr>
        <a:xfrm>
          <a:off x="913480" y="315670"/>
          <a:ext cx="3600813" cy="3600813"/>
        </a:xfrm>
        <a:custGeom>
          <a:avLst/>
          <a:gdLst/>
          <a:ahLst/>
          <a:cxnLst/>
          <a:rect l="0" t="0" r="0" b="0"/>
          <a:pathLst>
            <a:path>
              <a:moveTo>
                <a:pt x="3488655" y="1174882"/>
              </a:moveTo>
              <a:arcTo wR="1800406" hR="1800406" stAng="20380169" swAng="1009197"/>
            </a:path>
          </a:pathLst>
        </a:custGeom>
        <a:noFill/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8F1EB-24DB-4860-80B0-D4C30A60C346}">
      <dsp:nvSpPr>
        <dsp:cNvPr id="0" name=""/>
        <dsp:cNvSpPr/>
      </dsp:nvSpPr>
      <dsp:spPr>
        <a:xfrm>
          <a:off x="3868649" y="2179065"/>
          <a:ext cx="1201008" cy="6752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>
              <a:solidFill>
                <a:sysClr val="windowText" lastClr="000000"/>
              </a:solidFill>
              <a:cs typeface="B Mitra" panose="00000400000000000000" pitchFamily="2" charset="-78"/>
            </a:rPr>
            <a:t>2. تنظیم خط‌مشی</a:t>
          </a:r>
          <a:endParaRPr lang="en-US" sz="900" b="1" kern="1200">
            <a:solidFill>
              <a:sysClr val="windowText" lastClr="000000"/>
            </a:solidFill>
            <a:cs typeface="B Mitra" panose="00000400000000000000" pitchFamily="2" charset="-78"/>
          </a:endParaRPr>
        </a:p>
      </dsp:txBody>
      <dsp:txXfrm>
        <a:off x="3901613" y="2212029"/>
        <a:ext cx="1135080" cy="609351"/>
      </dsp:txXfrm>
    </dsp:sp>
    <dsp:sp modelId="{BB6A76B5-55D9-4C7B-A2B5-893F54BEAA4F}">
      <dsp:nvSpPr>
        <dsp:cNvPr id="0" name=""/>
        <dsp:cNvSpPr/>
      </dsp:nvSpPr>
      <dsp:spPr>
        <a:xfrm>
          <a:off x="913480" y="315670"/>
          <a:ext cx="3600813" cy="3600813"/>
        </a:xfrm>
        <a:custGeom>
          <a:avLst/>
          <a:gdLst/>
          <a:ahLst/>
          <a:cxnLst/>
          <a:rect l="0" t="0" r="0" b="0"/>
          <a:pathLst>
            <a:path>
              <a:moveTo>
                <a:pt x="3383456" y="2657972"/>
              </a:moveTo>
              <a:arcTo wR="1800406" hR="1800406" stAng="1706711" swAng="769979"/>
            </a:path>
          </a:pathLst>
        </a:custGeom>
        <a:noFill/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A8F09-0823-47B8-82E6-DACF7B994D10}">
      <dsp:nvSpPr>
        <dsp:cNvPr id="0" name=""/>
        <dsp:cNvSpPr/>
      </dsp:nvSpPr>
      <dsp:spPr>
        <a:xfrm>
          <a:off x="2894549" y="3400548"/>
          <a:ext cx="1201008" cy="6752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>
              <a:solidFill>
                <a:sysClr val="windowText" lastClr="000000"/>
              </a:solidFill>
              <a:cs typeface="B Mitra" panose="00000400000000000000" pitchFamily="2" charset="-78"/>
            </a:rPr>
            <a:t>3. اجرای خط‌مشی</a:t>
          </a:r>
          <a:endParaRPr lang="en-US" sz="900" b="1" kern="1200">
            <a:solidFill>
              <a:sysClr val="windowText" lastClr="000000"/>
            </a:solidFill>
            <a:cs typeface="B Mitra" panose="00000400000000000000" pitchFamily="2" charset="-78"/>
          </a:endParaRPr>
        </a:p>
      </dsp:txBody>
      <dsp:txXfrm>
        <a:off x="2927513" y="3433512"/>
        <a:ext cx="1135080" cy="609351"/>
      </dsp:txXfrm>
    </dsp:sp>
    <dsp:sp modelId="{59DF2938-4BAD-4D83-B5DE-89EA707ED6AA}">
      <dsp:nvSpPr>
        <dsp:cNvPr id="0" name=""/>
        <dsp:cNvSpPr/>
      </dsp:nvSpPr>
      <dsp:spPr>
        <a:xfrm>
          <a:off x="913480" y="315670"/>
          <a:ext cx="3600813" cy="3600813"/>
        </a:xfrm>
        <a:custGeom>
          <a:avLst/>
          <a:gdLst/>
          <a:ahLst/>
          <a:cxnLst/>
          <a:rect l="0" t="0" r="0" b="0"/>
          <a:pathLst>
            <a:path>
              <a:moveTo>
                <a:pt x="1909043" y="3597533"/>
              </a:moveTo>
              <a:arcTo wR="1800406" hR="1800406" stAng="5192441" swAng="415118"/>
            </a:path>
          </a:pathLst>
        </a:custGeom>
        <a:noFill/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2975C-ED8F-4871-81C5-076617FFF624}">
      <dsp:nvSpPr>
        <dsp:cNvPr id="0" name=""/>
        <dsp:cNvSpPr/>
      </dsp:nvSpPr>
      <dsp:spPr>
        <a:xfrm>
          <a:off x="1332215" y="3400548"/>
          <a:ext cx="1201008" cy="6752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>
              <a:solidFill>
                <a:sysClr val="windowText" lastClr="000000"/>
              </a:solidFill>
              <a:cs typeface="B Mitra" panose="00000400000000000000" pitchFamily="2" charset="-78"/>
            </a:rPr>
            <a:t>4. ارزشیابی خط‌مشی</a:t>
          </a:r>
          <a:endParaRPr lang="en-US" sz="900" b="1" kern="1200">
            <a:solidFill>
              <a:sysClr val="windowText" lastClr="000000"/>
            </a:solidFill>
            <a:cs typeface="B Mitra" panose="00000400000000000000" pitchFamily="2" charset="-78"/>
          </a:endParaRPr>
        </a:p>
      </dsp:txBody>
      <dsp:txXfrm>
        <a:off x="1365179" y="3433512"/>
        <a:ext cx="1135080" cy="609351"/>
      </dsp:txXfrm>
    </dsp:sp>
    <dsp:sp modelId="{6E6BC3A0-56F0-4E80-969A-0AFEE71CDEB4}">
      <dsp:nvSpPr>
        <dsp:cNvPr id="0" name=""/>
        <dsp:cNvSpPr/>
      </dsp:nvSpPr>
      <dsp:spPr>
        <a:xfrm>
          <a:off x="913480" y="315670"/>
          <a:ext cx="3600813" cy="3600813"/>
        </a:xfrm>
        <a:custGeom>
          <a:avLst/>
          <a:gdLst/>
          <a:ahLst/>
          <a:cxnLst/>
          <a:rect l="0" t="0" r="0" b="0"/>
          <a:pathLst>
            <a:path>
              <a:moveTo>
                <a:pt x="447372" y="2988162"/>
              </a:moveTo>
              <a:arcTo wR="1800406" hR="1800406" stAng="8323310" swAng="769979"/>
            </a:path>
          </a:pathLst>
        </a:custGeom>
        <a:noFill/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51515-AC06-4F57-A361-900C8629582D}">
      <dsp:nvSpPr>
        <dsp:cNvPr id="0" name=""/>
        <dsp:cNvSpPr/>
      </dsp:nvSpPr>
      <dsp:spPr>
        <a:xfrm>
          <a:off x="358115" y="2179065"/>
          <a:ext cx="1201008" cy="6752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>
              <a:solidFill>
                <a:sysClr val="windowText" lastClr="000000"/>
              </a:solidFill>
              <a:cs typeface="B Mitra" panose="00000400000000000000" pitchFamily="2" charset="-78"/>
            </a:rPr>
            <a:t>5. تغییر خط‌مشی</a:t>
          </a:r>
          <a:endParaRPr lang="en-US" sz="900" b="1" kern="1200">
            <a:solidFill>
              <a:sysClr val="windowText" lastClr="000000"/>
            </a:solidFill>
            <a:cs typeface="B Mitra" panose="00000400000000000000" pitchFamily="2" charset="-78"/>
          </a:endParaRPr>
        </a:p>
      </dsp:txBody>
      <dsp:txXfrm>
        <a:off x="391079" y="2212029"/>
        <a:ext cx="1135080" cy="609351"/>
      </dsp:txXfrm>
    </dsp:sp>
    <dsp:sp modelId="{FD8F8144-88A8-470D-B84E-33587A16D17D}">
      <dsp:nvSpPr>
        <dsp:cNvPr id="0" name=""/>
        <dsp:cNvSpPr/>
      </dsp:nvSpPr>
      <dsp:spPr>
        <a:xfrm>
          <a:off x="913480" y="315670"/>
          <a:ext cx="3600813" cy="3600813"/>
        </a:xfrm>
        <a:custGeom>
          <a:avLst/>
          <a:gdLst/>
          <a:ahLst/>
          <a:cxnLst/>
          <a:rect l="0" t="0" r="0" b="0"/>
          <a:pathLst>
            <a:path>
              <a:moveTo>
                <a:pt x="3378" y="1690162"/>
              </a:moveTo>
              <a:arcTo wR="1800406" hR="1800406" stAng="11010635" swAng="1009197"/>
            </a:path>
          </a:pathLst>
        </a:custGeom>
        <a:noFill/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E85BE2-DE0D-4246-9CF3-03302B287BD0}">
      <dsp:nvSpPr>
        <dsp:cNvPr id="0" name=""/>
        <dsp:cNvSpPr/>
      </dsp:nvSpPr>
      <dsp:spPr>
        <a:xfrm>
          <a:off x="705767" y="655902"/>
          <a:ext cx="1201008" cy="6752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>
              <a:solidFill>
                <a:sysClr val="windowText" lastClr="000000"/>
              </a:solidFill>
              <a:cs typeface="B Mitra" panose="00000400000000000000" pitchFamily="2" charset="-78"/>
            </a:rPr>
            <a:t>6. تعیین خط‌مشی</a:t>
          </a:r>
          <a:endParaRPr lang="en-US" sz="900" b="1" kern="1200">
            <a:solidFill>
              <a:sysClr val="windowText" lastClr="000000"/>
            </a:solidFill>
            <a:cs typeface="B Mitra" panose="00000400000000000000" pitchFamily="2" charset="-78"/>
          </a:endParaRPr>
        </a:p>
      </dsp:txBody>
      <dsp:txXfrm>
        <a:off x="738731" y="688866"/>
        <a:ext cx="1135080" cy="609351"/>
      </dsp:txXfrm>
    </dsp:sp>
    <dsp:sp modelId="{DBE49C8B-DEB5-4B06-B05B-FD9B949BD819}">
      <dsp:nvSpPr>
        <dsp:cNvPr id="0" name=""/>
        <dsp:cNvSpPr/>
      </dsp:nvSpPr>
      <dsp:spPr>
        <a:xfrm>
          <a:off x="913480" y="315670"/>
          <a:ext cx="3600813" cy="3600813"/>
        </a:xfrm>
        <a:custGeom>
          <a:avLst/>
          <a:gdLst/>
          <a:ahLst/>
          <a:cxnLst/>
          <a:rect l="0" t="0" r="0" b="0"/>
          <a:pathLst>
            <a:path>
              <a:moveTo>
                <a:pt x="831703" y="282817"/>
              </a:moveTo>
              <a:arcTo wR="1800406" hR="1800406" stAng="14246953" swAng="588847"/>
            </a:path>
          </a:pathLst>
        </a:custGeom>
        <a:noFill/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3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47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46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0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7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17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58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3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1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1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58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4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3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08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DEB1256-FEAC-4FF1-A14E-749D644342DD}" type="datetimeFigureOut">
              <a:rPr lang="en-US" smtClean="0"/>
              <a:t>20-Jan-21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CC022380-DE5A-4A17-BCB2-8DEEDF20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2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872" y="2469030"/>
            <a:ext cx="8761412" cy="3416300"/>
          </a:xfrm>
        </p:spPr>
        <p:txBody>
          <a:bodyPr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sz="2800" b="1" dirty="0">
                <a:cs typeface="B Davat" panose="00000400000000000000" pitchFamily="2" charset="-78"/>
              </a:rPr>
              <a:t>«</a:t>
            </a:r>
            <a:r>
              <a:rPr lang="ar-SA" sz="2800" b="1" dirty="0" smtClean="0">
                <a:cs typeface="B Davat" panose="00000400000000000000" pitchFamily="2" charset="-78"/>
              </a:rPr>
              <a:t>سیاست‌پژوهی </a:t>
            </a:r>
            <a:r>
              <a:rPr lang="ar-SA" sz="2800" b="1" dirty="0">
                <a:cs typeface="B Davat" panose="00000400000000000000" pitchFamily="2" charset="-78"/>
              </a:rPr>
              <a:t>فرآیند انجام دادن تحقیق درباب مسئلۀ اجتماعی یا تحلیل مسئلۀ اجتماعی مهم به منظور ارائه توصیه‌های عملی، توصیه‌های معطوف به عمل به خط‌مشی‌گذاران برای حل مسئله است». </a:t>
            </a:r>
            <a:endParaRPr lang="fa-IR" sz="2800" b="1" dirty="0" smtClean="0">
              <a:cs typeface="B Davat" panose="000004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SA" sz="2800" b="1" dirty="0">
                <a:cs typeface="B Davat" panose="00000400000000000000" pitchFamily="2" charset="-78"/>
              </a:rPr>
              <a:t>سیاست‌پژوهی با مسئلۀ اجتماعی آغاز می‌شود و، در فرآیند تحقیق، مسئله‌ها به اطلاع خط‌مشی‌گذاران می‌رسند (ماژرزاک، 1392). </a:t>
            </a:r>
            <a:endParaRPr lang="en-US" sz="2800" b="1" dirty="0">
              <a:cs typeface="B Dava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4661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800" b="1" dirty="0">
                <a:cs typeface="B Davat" panose="00000400000000000000" pitchFamily="2" charset="-78"/>
              </a:rPr>
              <a:t>کتاب حاضر درصدد پاسخگویی به این سؤال‌ها است که خط‌مشی دکتری پژوهش‌محور چگونه در دستور کار قرار گرفت، چگونه تصویب و چطور اجرا شد؟ عوامل دخیل در چرخۀ خط‌مشی‌گذاری چه بوده‌اند و چه نتایجی به دنبال داشته‌اند؟</a:t>
            </a:r>
            <a:endParaRPr lang="en-US" sz="2800" b="1" dirty="0">
              <a:cs typeface="B Dava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676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800" b="1" dirty="0">
                <a:cs typeface="B Davat" panose="00000400000000000000" pitchFamily="2" charset="-78"/>
              </a:rPr>
              <a:t>مهم‌ترین کاربرد این کتاب فهم خط‌مشی‌گذاری و اثرات ناشی از آن برای ذی‌نفعان است. </a:t>
            </a:r>
            <a:r>
              <a:rPr lang="ar-SA" sz="2800" b="1" dirty="0" smtClean="0">
                <a:cs typeface="B Davat" panose="00000400000000000000" pitchFamily="2" charset="-78"/>
              </a:rPr>
              <a:t>این </a:t>
            </a:r>
            <a:r>
              <a:rPr lang="ar-SA" sz="2800" b="1" dirty="0">
                <a:cs typeface="B Davat" panose="00000400000000000000" pitchFamily="2" charset="-78"/>
              </a:rPr>
              <a:t>کتاب به پشتوانۀ پژوهشی شکل گرفته و در آن به اثر زمینه پرداخته شده‌ و عوامل اثرگذار و انگیزه‌ها در آن کاویده شده است، در تدوین خط‌مشی‌ها و برنامه‌ریزی‌های پژوهشی مفید خواهد بود. </a:t>
            </a:r>
            <a:endParaRPr lang="en-US" sz="2800" b="1" dirty="0">
              <a:cs typeface="B Dava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5256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8629932"/>
              </p:ext>
            </p:extLst>
          </p:nvPr>
        </p:nvGraphicFramePr>
        <p:xfrm>
          <a:off x="1155700" y="2433918"/>
          <a:ext cx="8761413" cy="4074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90334379"/>
              </p:ext>
            </p:extLst>
          </p:nvPr>
        </p:nvGraphicFramePr>
        <p:xfrm>
          <a:off x="2501154" y="2158682"/>
          <a:ext cx="5427774" cy="4053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Oval 5"/>
          <p:cNvSpPr/>
          <p:nvPr/>
        </p:nvSpPr>
        <p:spPr>
          <a:xfrm>
            <a:off x="4087906" y="3388659"/>
            <a:ext cx="2151529" cy="15867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dirty="0">
                <a:cs typeface="B Davat" panose="00000400000000000000" pitchFamily="2" charset="-78"/>
              </a:rPr>
              <a:t>چرخۀ خط‌مشی </a:t>
            </a:r>
            <a:endParaRPr lang="fa-IR" sz="2000" dirty="0" smtClean="0">
              <a:cs typeface="B Davat" panose="00000400000000000000" pitchFamily="2" charset="-78"/>
            </a:endParaRPr>
          </a:p>
          <a:p>
            <a:pPr algn="ctr" rtl="1"/>
            <a:r>
              <a:rPr lang="ar-SA" sz="1050" dirty="0" smtClean="0"/>
              <a:t>(</a:t>
            </a:r>
            <a:r>
              <a:rPr lang="en-US" sz="1050" dirty="0"/>
              <a:t>Stewart &amp; </a:t>
            </a:r>
            <a:r>
              <a:rPr lang="en-US" sz="1050" dirty="0" err="1" smtClean="0"/>
              <a:t>tal</a:t>
            </a:r>
            <a:r>
              <a:rPr lang="en-US" sz="1050" dirty="0"/>
              <a:t>, </a:t>
            </a:r>
            <a:r>
              <a:rPr lang="en-US" sz="1050" dirty="0" smtClean="0"/>
              <a:t>2008</a:t>
            </a:r>
            <a:r>
              <a:rPr lang="ar-SA" sz="1050" dirty="0"/>
              <a:t>)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8151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SA" sz="2800" b="1" dirty="0">
                <a:cs typeface="B Davat" panose="00000400000000000000" pitchFamily="2" charset="-78"/>
              </a:rPr>
              <a:t>سیاست‌پژوهی‌ زمینه‌ای از کاربست حرفه‌ای است که با تحلیل علمی محتوا و پیامدهای خط‌مشی‌نهاده‌شده به‌ویژه در مدیریت و برنامه‌ریزی در بخش عمومی سر و کار دارد </a:t>
            </a:r>
            <a:r>
              <a:rPr lang="ar-SA" sz="2400" dirty="0">
                <a:cs typeface="+mj-cs"/>
              </a:rPr>
              <a:t>(</a:t>
            </a:r>
            <a:r>
              <a:rPr lang="en-US" sz="2400" dirty="0">
                <a:cs typeface="+mj-cs"/>
              </a:rPr>
              <a:t>Ulrich, 2002</a:t>
            </a:r>
            <a:r>
              <a:rPr lang="ar-SA" sz="2400" dirty="0">
                <a:cs typeface="+mj-cs"/>
              </a:rPr>
              <a:t>).</a:t>
            </a:r>
            <a:endParaRPr lang="en-US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31190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SA" sz="2800" b="1" dirty="0">
                <a:cs typeface="B Davat" panose="00000400000000000000" pitchFamily="2" charset="-78"/>
              </a:rPr>
              <a:t>سیاست‌های رسمی سال‌ها اصرار داشتند سبک زندگی دانشجویان دختر و پسر در دانشگاه را کنترل کنند اما، باوجود صرف آن‌همه هزینه طی ادوار قبل، سرانجام زندگی جاری در پردیس‌ها به این سیاست‌ها تن نداد و چه‌بسا به واکنش‌های افراطی سوق یافت.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13883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2400" b="1" dirty="0">
                <a:cs typeface="B Davat" panose="00000400000000000000" pitchFamily="2" charset="-78"/>
              </a:rPr>
              <a:t>به نظر می‌رسد یکی از راه‌حل‌ها این است که دریچه‌های سیاست به‌نحو معقول باز و بسته بشوند؛ یعنی عقلانیتی بر بازوبسته‌شدن پنجرۀ سیاست حاکم باشد. نشستنِ هر دستور بر روی میز خط‌مشی، با منطقِ کارشناسی و عمومی و حاوی مصلحتی عقلانی، آزموده‌شده و همگانی باشد. </a:t>
            </a:r>
            <a:endParaRPr lang="en-US" sz="2400" b="1" dirty="0" smtClean="0">
              <a:cs typeface="B Davat" panose="00000400000000000000" pitchFamily="2" charset="-78"/>
            </a:endParaRPr>
          </a:p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2400" b="1" dirty="0" smtClean="0">
                <a:cs typeface="B Davat" panose="00000400000000000000" pitchFamily="2" charset="-78"/>
              </a:rPr>
              <a:t>این </a:t>
            </a:r>
            <a:r>
              <a:rPr lang="ar-SA" sz="2400" b="1" dirty="0">
                <a:cs typeface="B Davat" panose="00000400000000000000" pitchFamily="2" charset="-78"/>
              </a:rPr>
              <a:t>کار از دو راه میسر است: یکی کشش از درون و دیگری فشار از بیرون. </a:t>
            </a:r>
            <a:endParaRPr lang="en-US" sz="2400" b="1" dirty="0">
              <a:cs typeface="B Dava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0985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318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 Davat</vt:lpstr>
      <vt:lpstr>B Mitra</vt:lpstr>
      <vt:lpstr>Century Gothic</vt:lpstr>
      <vt:lpstr>Times New Roman</vt:lpstr>
      <vt:lpstr>Wingdings 3</vt:lpstr>
      <vt:lpstr>Ion Boardroom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سیاست‌های رسمی سال‌ها اصرار داشتند سبک زندگی دانشجویان دختر و پسر در دانشگاه را کنترل کنند اما، باوجود صرف آن‌همه هزینه طی ادوار قبل، سرانجام زندگی جاری در پردیس‌ها به این سیاست‌ها تن نداد و چه‌بسا به واکنش‌های افراطی سوق یافت.</dc:title>
  <dc:creator>Lenovo</dc:creator>
  <cp:lastModifiedBy>Lenovo</cp:lastModifiedBy>
  <cp:revision>3</cp:revision>
  <dcterms:created xsi:type="dcterms:W3CDTF">2021-01-20T05:15:32Z</dcterms:created>
  <dcterms:modified xsi:type="dcterms:W3CDTF">2021-01-20T05:35:40Z</dcterms:modified>
</cp:coreProperties>
</file>